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88" r:id="rId2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59E6D4F-2E6C-494D-BB67-D8CB9DE94E4F}">
          <p14:sldIdLst/>
        </p14:section>
        <p14:section name="Original design" id="{2A80D01A-E352-4987-ABD2-028168140A42}">
          <p14:sldIdLst/>
        </p14:section>
        <p14:section name="Minor design change" id="{2E73B0CF-B5C1-4856-9B9D-D70A56FF0CC1}">
          <p14:sldIdLst/>
        </p14:section>
        <p14:section name="Other design" id="{26DD0643-EF31-4ADD-9F04-7D193ED48A50}">
          <p14:sldIdLst/>
        </p14:section>
        <p14:section name="Edit V1.5" id="{C34363CF-AC2E-40DA-AA5F-E030533FD436}">
          <p14:sldIdLst/>
        </p14:section>
        <p14:section name="Design change 2" id="{FAD641E2-559B-43ED-938B-FD47A330D50B}">
          <p14:sldIdLst>
            <p14:sldId id="288"/>
          </p14:sldIdLst>
        </p14:section>
        <p14:section name="design change 1.2" id="{F606DE78-802B-4BE1-8B8B-EDBEF948BD9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FF"/>
    <a:srgbClr val="FFFFFF"/>
    <a:srgbClr val="31B6FD"/>
    <a:srgbClr val="5949CF"/>
    <a:srgbClr val="005AAB"/>
    <a:srgbClr val="141648"/>
    <a:srgbClr val="D5EEFF"/>
    <a:srgbClr val="D8D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19" autoAdjust="0"/>
    <p:restoredTop sz="99085" autoAdjust="0"/>
  </p:normalViewPr>
  <p:slideViewPr>
    <p:cSldViewPr snapToGrid="0">
      <p:cViewPr varScale="1">
        <p:scale>
          <a:sx n="68" d="100"/>
          <a:sy n="68" d="100"/>
        </p:scale>
        <p:origin x="966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-3870" y="-120"/>
      </p:cViewPr>
      <p:guideLst>
        <p:guide orient="horz" pos="3127"/>
        <p:guide pos="214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6" y="0"/>
            <a:ext cx="2946189" cy="496650"/>
          </a:xfrm>
          <a:prstGeom prst="rect">
            <a:avLst/>
          </a:prstGeom>
        </p:spPr>
        <p:txBody>
          <a:bodyPr vert="horz" lIns="91425" tIns="45713" rIns="91425" bIns="4571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903" y="0"/>
            <a:ext cx="2946189" cy="496650"/>
          </a:xfrm>
          <a:prstGeom prst="rect">
            <a:avLst/>
          </a:prstGeom>
        </p:spPr>
        <p:txBody>
          <a:bodyPr vert="horz" lIns="91425" tIns="45713" rIns="91425" bIns="45713" rtlCol="0"/>
          <a:lstStyle>
            <a:lvl1pPr algn="r">
              <a:defRPr sz="1200"/>
            </a:lvl1pPr>
          </a:lstStyle>
          <a:p>
            <a:fld id="{8C49BBF0-105A-4D6F-949E-F0E037555B85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" y="9428402"/>
            <a:ext cx="2946189" cy="496650"/>
          </a:xfrm>
          <a:prstGeom prst="rect">
            <a:avLst/>
          </a:prstGeom>
        </p:spPr>
        <p:txBody>
          <a:bodyPr vert="horz" lIns="91425" tIns="45713" rIns="91425" bIns="4571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903" y="9428402"/>
            <a:ext cx="2946189" cy="496650"/>
          </a:xfrm>
          <a:prstGeom prst="rect">
            <a:avLst/>
          </a:prstGeom>
        </p:spPr>
        <p:txBody>
          <a:bodyPr vert="horz" lIns="91425" tIns="45713" rIns="91425" bIns="45713" rtlCol="0" anchor="b"/>
          <a:lstStyle>
            <a:lvl1pPr algn="r">
              <a:defRPr sz="1200"/>
            </a:lvl1pPr>
          </a:lstStyle>
          <a:p>
            <a:fld id="{D9FF4376-58DA-408F-A24F-3D7B7024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4752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6" y="0"/>
            <a:ext cx="2945659" cy="496332"/>
          </a:xfrm>
          <a:prstGeom prst="rect">
            <a:avLst/>
          </a:prstGeom>
        </p:spPr>
        <p:txBody>
          <a:bodyPr vert="horz" lIns="91401" tIns="45701" rIns="91401" bIns="4570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6" y="0"/>
            <a:ext cx="2945659" cy="496332"/>
          </a:xfrm>
          <a:prstGeom prst="rect">
            <a:avLst/>
          </a:prstGeom>
        </p:spPr>
        <p:txBody>
          <a:bodyPr vert="horz" lIns="91401" tIns="45701" rIns="91401" bIns="45701" rtlCol="0"/>
          <a:lstStyle>
            <a:lvl1pPr algn="r">
              <a:defRPr sz="1200"/>
            </a:lvl1pPr>
          </a:lstStyle>
          <a:p>
            <a:fld id="{64A09E0C-89E9-405A-960F-4DF196BE0B03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01" tIns="45701" rIns="91401" bIns="4570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9" y="4715155"/>
            <a:ext cx="5438140" cy="4466987"/>
          </a:xfrm>
          <a:prstGeom prst="rect">
            <a:avLst/>
          </a:prstGeom>
        </p:spPr>
        <p:txBody>
          <a:bodyPr vert="horz" lIns="91401" tIns="45701" rIns="91401" bIns="4570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" y="9428583"/>
            <a:ext cx="2945659" cy="496332"/>
          </a:xfrm>
          <a:prstGeom prst="rect">
            <a:avLst/>
          </a:prstGeom>
        </p:spPr>
        <p:txBody>
          <a:bodyPr vert="horz" lIns="91401" tIns="45701" rIns="91401" bIns="4570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6" y="9428583"/>
            <a:ext cx="2945659" cy="496332"/>
          </a:xfrm>
          <a:prstGeom prst="rect">
            <a:avLst/>
          </a:prstGeom>
        </p:spPr>
        <p:txBody>
          <a:bodyPr vert="horz" lIns="91401" tIns="45701" rIns="91401" bIns="45701" rtlCol="0" anchor="b"/>
          <a:lstStyle>
            <a:lvl1pPr algn="r">
              <a:defRPr sz="1200"/>
            </a:lvl1pPr>
          </a:lstStyle>
          <a:p>
            <a:fld id="{25D95D21-BC97-479C-B297-80717BADC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122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4F228-62EB-4F1A-A2A5-DEDB09ECC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92AE17-4B84-4443-88AF-F63773C03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D4D42-AB29-4D7A-9507-A6ECB07A4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5F8BB-5542-4AEB-AACC-7BAD005DB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E3346-8223-47C2-9DF7-3DD0E85EF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53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F4D93-F93F-4031-8C23-04FAC619F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348096-9A66-46EF-BA16-83BDFEF232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5D39F7-801C-403C-BA4A-9D56E58B0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AE7D4-1A90-48A7-B55E-366D59FBD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36960-2660-4852-BB93-E59A923DE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225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F68901-6498-4F1E-BD26-E07DA7BFF1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AB4FB9-DA2B-4B88-A391-3932A8987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D33CF-CE6D-4727-9E23-F5A3E0525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A57CC-AC50-4E74-9D44-781EB218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14F62-1F2F-4207-8E61-E2F60301D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790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FF7BA-5E0E-4EF9-88E7-729316727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B69B7-0126-474A-84CA-A4D07D3ED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F72E0-3260-4FA6-8B41-FCEA557D4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2D948-8554-47DF-B363-D064C5BD3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0BF77-2F47-41E9-988F-A22AD28E1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882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E71C-1B94-441F-9BF3-009B52123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01C97-9AB4-486C-A74A-C2BBB9880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E66B6-79FF-403A-B3D6-CD93548F4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47C04-DFD0-4D01-B04B-2B08E6023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89AD8-902A-4BE7-98A5-6C8B2FBE5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169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177F0-BC8A-4B36-9EDB-0C83FEF7E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4F234-FEFE-41BF-ADF2-0FC0452B3B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79848E-3D33-489A-BE08-73EC7BD931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33F35-9CA4-43E0-A0A7-88B6B5AD8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AD668B-FF7C-4FBE-A688-1ECC6AE71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F5725-8565-4B34-84A7-676C3CF95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979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931F8-7F9A-446D-9129-19E3F122E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AD309-FA18-438C-827E-2B66B05ED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933B53-555D-4A3B-95C7-2B5241686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F97FF7-5BAF-4DB6-9833-5CCED34709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3F1C91-B3B7-49A2-9591-F5C1CE1FE3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3E6E1-F8C0-444A-9E82-D75BB6934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4BDE9B-0696-424E-8113-4A459B98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34F424-5019-4D97-84B0-B4382B782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93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F6F4F-1E2D-40AC-B2C5-D317D860E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F79826-F653-4A65-9B9A-8DF817E50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AF9A4E-A62A-458E-896A-37F4896E5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D2FF4-A740-4FC8-BDB6-EBB252FAA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59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D47373-5860-44B7-B87A-C666E6419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DABC8-D0C4-46B5-A3E2-838BA0DDA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990D1-E8C9-42F6-9B6C-109820120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16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67736-A32F-43EC-B3F8-C7F1B133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D3A33-C886-483C-AFF0-E9990B56F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8E2031-52F0-45D1-AF91-BFC5175FB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1B834E-B615-43C4-8C73-C68550A5E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0DEF74-60FF-4BD9-A329-4921849F2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AEC417-4FB9-4000-9CE4-C77187E4B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610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5349C-6CAC-474C-9ECF-1DAC99633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E0B689-B0D7-4338-B9A4-38C8C805EB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5A1519-EDEE-4E07-B287-A3290027A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7A2B3-DD3D-49CF-9BBA-AD5CB384C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5A735D-B3A1-42E6-87C4-5E4626BEC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88EABB-EDED-48A3-97C8-47CCD409C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83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BF677A-3D6B-41D4-B39C-D3DEE15F1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FEDA9-DF0C-4DA1-B309-6E1C8C967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B98FF-11C9-45DE-9BFC-89CBEE1630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208F0-8387-49E8-A8D0-2CA7F4E20B5D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5B28A-7328-443B-80B8-2BAC114DD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3FCEE-FA8A-49E4-8A23-E48481F82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1955D-FF9D-4B6E-A48D-F9860B5C6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0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microsoft.com/office/2007/relationships/hdphoto" Target="../media/hdphoto4.wdp"/><Relationship Id="rId18" Type="http://schemas.microsoft.com/office/2007/relationships/hdphoto" Target="../media/hdphoto6.wdp"/><Relationship Id="rId26" Type="http://schemas.openxmlformats.org/officeDocument/2006/relationships/image" Target="../media/image16.png"/><Relationship Id="rId39" Type="http://schemas.microsoft.com/office/2007/relationships/hdphoto" Target="../media/hdphoto16.wdp"/><Relationship Id="rId21" Type="http://schemas.openxmlformats.org/officeDocument/2006/relationships/image" Target="../media/image13.png"/><Relationship Id="rId34" Type="http://schemas.openxmlformats.org/officeDocument/2006/relationships/image" Target="../media/image20.png"/><Relationship Id="rId42" Type="http://schemas.openxmlformats.org/officeDocument/2006/relationships/image" Target="../media/image24.png"/><Relationship Id="rId47" Type="http://schemas.microsoft.com/office/2007/relationships/hdphoto" Target="../media/hdphoto20.wdp"/><Relationship Id="rId50" Type="http://schemas.openxmlformats.org/officeDocument/2006/relationships/image" Target="../media/image28.png"/><Relationship Id="rId55" Type="http://schemas.microsoft.com/office/2007/relationships/hdphoto" Target="../media/hdphoto24.wdp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6" Type="http://schemas.openxmlformats.org/officeDocument/2006/relationships/image" Target="../media/image10.png"/><Relationship Id="rId29" Type="http://schemas.microsoft.com/office/2007/relationships/hdphoto" Target="../media/hdphoto11.wdp"/><Relationship Id="rId11" Type="http://schemas.microsoft.com/office/2007/relationships/hdphoto" Target="../media/hdphoto3.wdp"/><Relationship Id="rId24" Type="http://schemas.openxmlformats.org/officeDocument/2006/relationships/image" Target="../media/image15.png"/><Relationship Id="rId32" Type="http://schemas.openxmlformats.org/officeDocument/2006/relationships/image" Target="../media/image19.png"/><Relationship Id="rId37" Type="http://schemas.microsoft.com/office/2007/relationships/hdphoto" Target="../media/hdphoto15.wdp"/><Relationship Id="rId40" Type="http://schemas.openxmlformats.org/officeDocument/2006/relationships/image" Target="../media/image23.png"/><Relationship Id="rId45" Type="http://schemas.microsoft.com/office/2007/relationships/hdphoto" Target="../media/hdphoto19.wdp"/><Relationship Id="rId53" Type="http://schemas.microsoft.com/office/2007/relationships/hdphoto" Target="../media/hdphoto23.wdp"/><Relationship Id="rId58" Type="http://schemas.openxmlformats.org/officeDocument/2006/relationships/image" Target="../media/image32.png"/><Relationship Id="rId5" Type="http://schemas.openxmlformats.org/officeDocument/2006/relationships/image" Target="../media/image4.png"/><Relationship Id="rId61" Type="http://schemas.microsoft.com/office/2007/relationships/hdphoto" Target="../media/hdphoto27.wdp"/><Relationship Id="rId19" Type="http://schemas.openxmlformats.org/officeDocument/2006/relationships/image" Target="../media/image12.png"/><Relationship Id="rId14" Type="http://schemas.openxmlformats.org/officeDocument/2006/relationships/image" Target="../media/image9.png"/><Relationship Id="rId22" Type="http://schemas.openxmlformats.org/officeDocument/2006/relationships/image" Target="../media/image14.png"/><Relationship Id="rId27" Type="http://schemas.microsoft.com/office/2007/relationships/hdphoto" Target="../media/hdphoto10.wdp"/><Relationship Id="rId30" Type="http://schemas.openxmlformats.org/officeDocument/2006/relationships/image" Target="../media/image18.png"/><Relationship Id="rId35" Type="http://schemas.microsoft.com/office/2007/relationships/hdphoto" Target="../media/hdphoto14.wdp"/><Relationship Id="rId43" Type="http://schemas.microsoft.com/office/2007/relationships/hdphoto" Target="../media/hdphoto18.wdp"/><Relationship Id="rId48" Type="http://schemas.openxmlformats.org/officeDocument/2006/relationships/image" Target="../media/image27.png"/><Relationship Id="rId56" Type="http://schemas.openxmlformats.org/officeDocument/2006/relationships/image" Target="../media/image31.png"/><Relationship Id="rId8" Type="http://schemas.openxmlformats.org/officeDocument/2006/relationships/image" Target="../media/image6.png"/><Relationship Id="rId51" Type="http://schemas.microsoft.com/office/2007/relationships/hdphoto" Target="../media/hdphoto22.wdp"/><Relationship Id="rId3" Type="http://schemas.openxmlformats.org/officeDocument/2006/relationships/image" Target="../media/image2.png"/><Relationship Id="rId12" Type="http://schemas.openxmlformats.org/officeDocument/2006/relationships/image" Target="../media/image8.png"/><Relationship Id="rId17" Type="http://schemas.openxmlformats.org/officeDocument/2006/relationships/image" Target="../media/image11.png"/><Relationship Id="rId25" Type="http://schemas.microsoft.com/office/2007/relationships/hdphoto" Target="../media/hdphoto9.wdp"/><Relationship Id="rId33" Type="http://schemas.microsoft.com/office/2007/relationships/hdphoto" Target="../media/hdphoto13.wdp"/><Relationship Id="rId38" Type="http://schemas.openxmlformats.org/officeDocument/2006/relationships/image" Target="../media/image22.png"/><Relationship Id="rId46" Type="http://schemas.openxmlformats.org/officeDocument/2006/relationships/image" Target="../media/image26.png"/><Relationship Id="rId59" Type="http://schemas.microsoft.com/office/2007/relationships/hdphoto" Target="../media/hdphoto26.wdp"/><Relationship Id="rId20" Type="http://schemas.microsoft.com/office/2007/relationships/hdphoto" Target="../media/hdphoto7.wdp"/><Relationship Id="rId41" Type="http://schemas.microsoft.com/office/2007/relationships/hdphoto" Target="../media/hdphoto17.wdp"/><Relationship Id="rId54" Type="http://schemas.openxmlformats.org/officeDocument/2006/relationships/image" Target="../media/image30.png"/><Relationship Id="rId6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5" Type="http://schemas.microsoft.com/office/2007/relationships/hdphoto" Target="../media/hdphoto5.wdp"/><Relationship Id="rId23" Type="http://schemas.microsoft.com/office/2007/relationships/hdphoto" Target="../media/hdphoto8.wdp"/><Relationship Id="rId28" Type="http://schemas.openxmlformats.org/officeDocument/2006/relationships/image" Target="../media/image17.png"/><Relationship Id="rId36" Type="http://schemas.openxmlformats.org/officeDocument/2006/relationships/image" Target="../media/image21.png"/><Relationship Id="rId49" Type="http://schemas.microsoft.com/office/2007/relationships/hdphoto" Target="../media/hdphoto21.wdp"/><Relationship Id="rId57" Type="http://schemas.microsoft.com/office/2007/relationships/hdphoto" Target="../media/hdphoto25.wdp"/><Relationship Id="rId10" Type="http://schemas.openxmlformats.org/officeDocument/2006/relationships/image" Target="../media/image7.png"/><Relationship Id="rId31" Type="http://schemas.microsoft.com/office/2007/relationships/hdphoto" Target="../media/hdphoto12.wdp"/><Relationship Id="rId44" Type="http://schemas.openxmlformats.org/officeDocument/2006/relationships/image" Target="../media/image25.png"/><Relationship Id="rId52" Type="http://schemas.openxmlformats.org/officeDocument/2006/relationships/image" Target="../media/image29.png"/><Relationship Id="rId60" Type="http://schemas.openxmlformats.org/officeDocument/2006/relationships/image" Target="../media/image33.png"/><Relationship Id="rId4" Type="http://schemas.openxmlformats.org/officeDocument/2006/relationships/image" Target="../media/image3.png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  <a:alpha val="83000"/>
              </a:schemeClr>
            </a:gs>
            <a:gs pos="14000">
              <a:srgbClr val="D5EEFF">
                <a:alpha val="81000"/>
              </a:srgbClr>
            </a:gs>
            <a:gs pos="31000">
              <a:schemeClr val="bg1">
                <a:alpha val="77000"/>
              </a:scheme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8" t="1" b="67860"/>
          <a:stretch/>
        </p:blipFill>
        <p:spPr bwMode="auto">
          <a:xfrm>
            <a:off x="181748" y="1666112"/>
            <a:ext cx="12027786" cy="5179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3" name="Rectangle: Rounded Corners 162">
            <a:extLst>
              <a:ext uri="{FF2B5EF4-FFF2-40B4-BE49-F238E27FC236}">
                <a16:creationId xmlns:a16="http://schemas.microsoft.com/office/drawing/2014/main" id="{57EA42CB-F973-4871-976F-8A36A721B43D}"/>
              </a:ext>
            </a:extLst>
          </p:cNvPr>
          <p:cNvSpPr/>
          <p:nvPr/>
        </p:nvSpPr>
        <p:spPr>
          <a:xfrm flipH="1">
            <a:off x="2828876" y="5245974"/>
            <a:ext cx="4761435" cy="1055580"/>
          </a:xfrm>
          <a:prstGeom prst="roundRect">
            <a:avLst>
              <a:gd name="adj" fmla="val 10004"/>
            </a:avLst>
          </a:prstGeom>
          <a:solidFill>
            <a:schemeClr val="bg1"/>
          </a:solidFill>
          <a:ln w="28575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9612" y="10072"/>
            <a:ext cx="2417991" cy="1453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2" name="TextBox 61"/>
          <p:cNvSpPr txBox="1"/>
          <p:nvPr/>
        </p:nvSpPr>
        <p:spPr>
          <a:xfrm>
            <a:off x="443027" y="6339618"/>
            <a:ext cx="10325106" cy="509398"/>
          </a:xfrm>
          <a:prstGeom prst="rect">
            <a:avLst/>
          </a:prstGeom>
          <a:noFill/>
        </p:spPr>
        <p:txBody>
          <a:bodyPr wrap="square" lIns="77751" tIns="38876" rIns="77751" bIns="38876" rtlCol="0">
            <a:spAutoFit/>
          </a:bodyPr>
          <a:lstStyle/>
          <a:p>
            <a:r>
              <a:rPr lang="en-US" sz="1400" dirty="0">
                <a:latin typeface="Rubik Light" pitchFamily="2" charset="-79"/>
                <a:cs typeface="Rubik Light" pitchFamily="2" charset="-79"/>
              </a:rPr>
              <a:t> Contact us :  101/59/3 Moo 20, Navanakorn, Phaholyothin Road, khlong Nueng, Khlong Luang, Pathumthani 12120, Thailand  </a:t>
            </a:r>
          </a:p>
          <a:p>
            <a:r>
              <a:rPr lang="en-US" sz="1400" dirty="0">
                <a:latin typeface="Rubik Light" pitchFamily="2" charset="-79"/>
                <a:cs typeface="Rubik Light" pitchFamily="2" charset="-79"/>
              </a:rPr>
              <a:t> Tel.(66 2) 529-0070-3, 909-0286-7  Fax.(66 2) 529-2016, 529-0074    www.daisin.co.th</a:t>
            </a:r>
          </a:p>
        </p:txBody>
      </p:sp>
      <p:sp>
        <p:nvSpPr>
          <p:cNvPr id="63" name="Rounded Rectangle 62"/>
          <p:cNvSpPr/>
          <p:nvPr/>
        </p:nvSpPr>
        <p:spPr>
          <a:xfrm>
            <a:off x="10746891" y="5156915"/>
            <a:ext cx="1105911" cy="26801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r"/>
            <a:r>
              <a:rPr lang="en-US" sz="1200" dirty="0">
                <a:solidFill>
                  <a:schemeClr val="tx1"/>
                </a:solidFill>
                <a:latin typeface="Nunito sans" pitchFamily="2" charset="0"/>
                <a:cs typeface="Rubik" pitchFamily="2" charset="-79"/>
              </a:rPr>
              <a:t>For more Info.</a:t>
            </a:r>
          </a:p>
        </p:txBody>
      </p:sp>
      <p:sp>
        <p:nvSpPr>
          <p:cNvPr id="86" name="Rectangle 85"/>
          <p:cNvSpPr/>
          <p:nvPr/>
        </p:nvSpPr>
        <p:spPr>
          <a:xfrm>
            <a:off x="145173" y="825022"/>
            <a:ext cx="4160853" cy="447843"/>
          </a:xfrm>
          <a:prstGeom prst="rect">
            <a:avLst/>
          </a:prstGeom>
        </p:spPr>
        <p:txBody>
          <a:bodyPr wrap="square" lIns="77751" tIns="38876" rIns="77751" bIns="38876">
            <a:spAutoFit/>
          </a:bodyPr>
          <a:lstStyle/>
          <a:p>
            <a:r>
              <a:rPr lang="en-US" sz="1200" dirty="0">
                <a:latin typeface="Nunito Sans" pitchFamily="2" charset="0"/>
                <a:cs typeface="Rubik" pitchFamily="2" charset="-79"/>
              </a:rPr>
              <a:t>The leading aluminum die casting parts </a:t>
            </a:r>
            <a:br>
              <a:rPr lang="en-US" sz="1200" dirty="0">
                <a:latin typeface="Nunito Sans" pitchFamily="2" charset="0"/>
                <a:cs typeface="Rubik" pitchFamily="2" charset="-79"/>
              </a:rPr>
            </a:br>
            <a:r>
              <a:rPr lang="en-US" sz="1200" dirty="0">
                <a:latin typeface="Nunito Sans" pitchFamily="2" charset="0"/>
                <a:cs typeface="Rubik" pitchFamily="2" charset="-79"/>
              </a:rPr>
              <a:t>and parking brake manufacturer of Thailand</a:t>
            </a:r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30" b="28935"/>
          <a:stretch/>
        </p:blipFill>
        <p:spPr>
          <a:xfrm>
            <a:off x="108718" y="129084"/>
            <a:ext cx="1571807" cy="681143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8236244" y="259124"/>
            <a:ext cx="1971252" cy="1155729"/>
          </a:xfrm>
          <a:prstGeom prst="rect">
            <a:avLst/>
          </a:prstGeom>
        </p:spPr>
        <p:txBody>
          <a:bodyPr wrap="square" lIns="77751" tIns="38876" rIns="77751" bIns="3887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Monotype Corsiva" pitchFamily="66" charset="0"/>
                <a:ea typeface="Adobe Heiti Std R" pitchFamily="34" charset="-128"/>
                <a:cs typeface="Rubik" pitchFamily="2" charset="-79"/>
              </a:rPr>
              <a:t>“Our intention is to be</a:t>
            </a:r>
            <a:b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Monotype Corsiva" pitchFamily="66" charset="0"/>
                <a:ea typeface="Adobe Heiti Std R" pitchFamily="34" charset="-128"/>
                <a:cs typeface="Rubik" pitchFamily="2" charset="-79"/>
              </a:rPr>
            </a:b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Monotype Corsiva" pitchFamily="66" charset="0"/>
                <a:ea typeface="Adobe Heiti Std R" pitchFamily="34" charset="-128"/>
                <a:cs typeface="Rubik" pitchFamily="2" charset="-79"/>
              </a:rPr>
              <a:t> Asia’s No.1 Die casting industry”</a:t>
            </a:r>
          </a:p>
        </p:txBody>
      </p:sp>
      <p:grpSp>
        <p:nvGrpSpPr>
          <p:cNvPr id="118" name="Group 117"/>
          <p:cNvGrpSpPr/>
          <p:nvPr/>
        </p:nvGrpSpPr>
        <p:grpSpPr>
          <a:xfrm>
            <a:off x="3936304" y="253842"/>
            <a:ext cx="4097251" cy="1188278"/>
            <a:chOff x="445142" y="1814731"/>
            <a:chExt cx="4097251" cy="1188278"/>
          </a:xfrm>
        </p:grpSpPr>
        <p:sp>
          <p:nvSpPr>
            <p:cNvPr id="98" name="Hexagon 97"/>
            <p:cNvSpPr/>
            <p:nvPr/>
          </p:nvSpPr>
          <p:spPr>
            <a:xfrm>
              <a:off x="3195993" y="1814731"/>
              <a:ext cx="1346400" cy="1167998"/>
            </a:xfrm>
            <a:prstGeom prst="hexagon">
              <a:avLst/>
            </a:prstGeom>
            <a:solidFill>
              <a:schemeClr val="bg2">
                <a:lumMod val="90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3" name="Group 102"/>
            <p:cNvGrpSpPr/>
            <p:nvPr/>
          </p:nvGrpSpPr>
          <p:grpSpPr>
            <a:xfrm>
              <a:off x="3422436" y="2058565"/>
              <a:ext cx="947711" cy="907888"/>
              <a:chOff x="1332495" y="4299354"/>
              <a:chExt cx="1281911" cy="1228040"/>
            </a:xfrm>
          </p:grpSpPr>
          <p:sp>
            <p:nvSpPr>
              <p:cNvPr id="105" name="TextBox 104"/>
              <p:cNvSpPr txBox="1"/>
              <p:nvPr/>
            </p:nvSpPr>
            <p:spPr>
              <a:xfrm>
                <a:off x="1717210" y="4299354"/>
                <a:ext cx="610362" cy="7909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ln w="63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ter" pitchFamily="34" charset="0"/>
                    <a:ea typeface="Inter" pitchFamily="34" charset="0"/>
                  </a:rPr>
                  <a:t>D</a:t>
                </a:r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1668890" y="4339619"/>
                <a:ext cx="610362" cy="7909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ln w="6350">
                      <a:noFill/>
                    </a:ln>
                    <a:solidFill>
                      <a:schemeClr val="bg1"/>
                    </a:solidFill>
                    <a:latin typeface="Inter" pitchFamily="34" charset="0"/>
                    <a:ea typeface="Inter" pitchFamily="34" charset="0"/>
                  </a:rPr>
                  <a:t>D</a:t>
                </a:r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1332495" y="5171142"/>
                <a:ext cx="1281911" cy="356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2">
                        <a:lumMod val="50000"/>
                      </a:schemeClr>
                    </a:solidFill>
                    <a:latin typeface="Inter SemiBold" pitchFamily="34" charset="0"/>
                    <a:ea typeface="Inter SemiBold" pitchFamily="34" charset="0"/>
                  </a:rPr>
                  <a:t>Delivery</a:t>
                </a:r>
              </a:p>
            </p:txBody>
          </p:sp>
        </p:grpSp>
        <p:sp>
          <p:nvSpPr>
            <p:cNvPr id="100" name="Hexagon 99"/>
            <p:cNvSpPr/>
            <p:nvPr/>
          </p:nvSpPr>
          <p:spPr>
            <a:xfrm>
              <a:off x="2249799" y="1835011"/>
              <a:ext cx="1346400" cy="1167998"/>
            </a:xfrm>
            <a:prstGeom prst="hexagon">
              <a:avLst/>
            </a:prstGeom>
            <a:solidFill>
              <a:schemeClr val="bg2">
                <a:lumMod val="50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Group 101"/>
            <p:cNvGrpSpPr/>
            <p:nvPr/>
          </p:nvGrpSpPr>
          <p:grpSpPr>
            <a:xfrm>
              <a:off x="2534615" y="2078410"/>
              <a:ext cx="764628" cy="878672"/>
              <a:chOff x="2842431" y="3528498"/>
              <a:chExt cx="1034267" cy="1188518"/>
            </a:xfrm>
          </p:grpSpPr>
          <p:sp>
            <p:nvSpPr>
              <p:cNvPr id="108" name="TextBox 107"/>
              <p:cNvSpPr txBox="1"/>
              <p:nvPr/>
            </p:nvSpPr>
            <p:spPr>
              <a:xfrm>
                <a:off x="2842431" y="4360767"/>
                <a:ext cx="1034267" cy="35624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>
                    <a:ln w="6350"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latin typeface="Inter SemiBold" pitchFamily="34" charset="0"/>
                    <a:ea typeface="Inter SemiBold" pitchFamily="34" charset="0"/>
                  </a:rPr>
                  <a:t>Cost</a:t>
                </a:r>
                <a:endParaRPr lang="en-US" sz="1400" b="1" dirty="0">
                  <a:ln w="6350">
                    <a:noFill/>
                  </a:ln>
                  <a:solidFill>
                    <a:schemeClr val="bg1">
                      <a:lumMod val="95000"/>
                    </a:schemeClr>
                  </a:solidFill>
                  <a:latin typeface="Inter SemiBold" pitchFamily="34" charset="0"/>
                  <a:ea typeface="Inter SemiBold" pitchFamily="34" charset="0"/>
                </a:endParaRPr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3139133" y="3546753"/>
                <a:ext cx="597906" cy="790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ter" pitchFamily="34" charset="0"/>
                    <a:ea typeface="Inter" pitchFamily="34" charset="0"/>
                  </a:rPr>
                  <a:t>C</a:t>
                </a:r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3090697" y="3528498"/>
                <a:ext cx="597906" cy="7909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bg1"/>
                    </a:solidFill>
                    <a:latin typeface="Inter" pitchFamily="34" charset="0"/>
                    <a:ea typeface="Inter" pitchFamily="34" charset="0"/>
                  </a:rPr>
                  <a:t>C</a:t>
                </a:r>
              </a:p>
            </p:txBody>
          </p:sp>
        </p:grpSp>
        <p:sp>
          <p:nvSpPr>
            <p:cNvPr id="104" name="TextBox 103"/>
            <p:cNvSpPr txBox="1"/>
            <p:nvPr/>
          </p:nvSpPr>
          <p:spPr>
            <a:xfrm>
              <a:off x="445142" y="2132187"/>
              <a:ext cx="706181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ubik" pitchFamily="2" charset="-79"/>
                  <a:ea typeface="Noto Sans SC Thin" pitchFamily="34" charset="-128"/>
                  <a:cs typeface="Rubik" pitchFamily="2" charset="-79"/>
                </a:rPr>
                <a:t>WE</a:t>
              </a:r>
              <a:b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ubik" pitchFamily="2" charset="-79"/>
                  <a:ea typeface="Noto Sans SC Thin" pitchFamily="34" charset="-128"/>
                  <a:cs typeface="Rubik" pitchFamily="2" charset="-79"/>
                </a:rPr>
              </a:br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ubik" pitchFamily="2" charset="-79"/>
                  <a:ea typeface="Noto Sans SC Thin" pitchFamily="34" charset="-128"/>
                  <a:cs typeface="Rubik" pitchFamily="2" charset="-79"/>
                </a:rPr>
                <a:t>COMMIT TO</a:t>
              </a:r>
            </a:p>
          </p:txBody>
        </p:sp>
        <p:sp>
          <p:nvSpPr>
            <p:cNvPr id="99" name="Hexagon 98"/>
            <p:cNvSpPr/>
            <p:nvPr/>
          </p:nvSpPr>
          <p:spPr>
            <a:xfrm>
              <a:off x="1277093" y="1835011"/>
              <a:ext cx="1345477" cy="1167997"/>
            </a:xfrm>
            <a:prstGeom prst="hexagon">
              <a:avLst/>
            </a:prstGeom>
            <a:solidFill>
              <a:schemeClr val="accent2">
                <a:lumMod val="7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1470395" y="2111738"/>
              <a:ext cx="938656" cy="827731"/>
              <a:chOff x="1324949" y="2797583"/>
              <a:chExt cx="1269662" cy="1119617"/>
            </a:xfrm>
          </p:grpSpPr>
          <p:sp>
            <p:nvSpPr>
              <p:cNvPr id="111" name="TextBox 110"/>
              <p:cNvSpPr txBox="1"/>
              <p:nvPr/>
            </p:nvSpPr>
            <p:spPr>
              <a:xfrm>
                <a:off x="1324949" y="3560950"/>
                <a:ext cx="1269662" cy="356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n w="6350"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latin typeface="Inter SemiBold" pitchFamily="34" charset="0"/>
                    <a:ea typeface="Inter SemiBold" pitchFamily="34" charset="0"/>
                  </a:rPr>
                  <a:t>Quality</a:t>
                </a:r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1635580" y="2835946"/>
                <a:ext cx="785685" cy="7909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ter" pitchFamily="34" charset="0"/>
                    <a:ea typeface="Inter" pitchFamily="34" charset="0"/>
                  </a:rPr>
                  <a:t>Q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>
                <a:off x="1580608" y="2797583"/>
                <a:ext cx="785685" cy="7909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bg1"/>
                    </a:solidFill>
                    <a:latin typeface="Inter" pitchFamily="34" charset="0"/>
                    <a:ea typeface="Inter" pitchFamily="34" charset="0"/>
                  </a:rPr>
                  <a:t>Q</a:t>
                </a:r>
              </a:p>
            </p:txBody>
          </p:sp>
        </p:grpSp>
      </p:grpSp>
      <p:pic>
        <p:nvPicPr>
          <p:cNvPr id="119" name="Picture 11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8555" r="1103" b="997"/>
          <a:stretch/>
        </p:blipFill>
        <p:spPr>
          <a:xfrm>
            <a:off x="10916531" y="6234184"/>
            <a:ext cx="864674" cy="322615"/>
          </a:xfrm>
          <a:prstGeom prst="rect">
            <a:avLst/>
          </a:prstGeom>
        </p:spPr>
      </p:pic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B6E4FA51-250C-4BFD-B366-DFFBECCC2028}"/>
              </a:ext>
            </a:extLst>
          </p:cNvPr>
          <p:cNvSpPr/>
          <p:nvPr/>
        </p:nvSpPr>
        <p:spPr>
          <a:xfrm flipH="1">
            <a:off x="7843434" y="5262427"/>
            <a:ext cx="2155615" cy="1028799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: Rounded Corners 132">
            <a:extLst>
              <a:ext uri="{FF2B5EF4-FFF2-40B4-BE49-F238E27FC236}">
                <a16:creationId xmlns:a16="http://schemas.microsoft.com/office/drawing/2014/main" id="{4E921402-83B5-46FD-9D56-3A3C6D036CF2}"/>
              </a:ext>
            </a:extLst>
          </p:cNvPr>
          <p:cNvSpPr/>
          <p:nvPr/>
        </p:nvSpPr>
        <p:spPr>
          <a:xfrm flipH="1">
            <a:off x="310360" y="5260796"/>
            <a:ext cx="1133504" cy="1022276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: Rounded Corners 133">
            <a:extLst>
              <a:ext uri="{FF2B5EF4-FFF2-40B4-BE49-F238E27FC236}">
                <a16:creationId xmlns:a16="http://schemas.microsoft.com/office/drawing/2014/main" id="{52405426-1235-4008-B6C3-E72E020877A6}"/>
              </a:ext>
            </a:extLst>
          </p:cNvPr>
          <p:cNvSpPr/>
          <p:nvPr/>
        </p:nvSpPr>
        <p:spPr>
          <a:xfrm flipH="1">
            <a:off x="1534620" y="5259682"/>
            <a:ext cx="1133504" cy="102339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43B77252-5613-455D-8A35-3A33A26FFF54}"/>
              </a:ext>
            </a:extLst>
          </p:cNvPr>
          <p:cNvSpPr/>
          <p:nvPr/>
        </p:nvSpPr>
        <p:spPr>
          <a:xfrm>
            <a:off x="7944186" y="2788043"/>
            <a:ext cx="1928268" cy="1165034"/>
          </a:xfrm>
          <a:prstGeom prst="roundRect">
            <a:avLst>
              <a:gd name="adj" fmla="val 136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: Rounded Corners 135">
            <a:extLst>
              <a:ext uri="{FF2B5EF4-FFF2-40B4-BE49-F238E27FC236}">
                <a16:creationId xmlns:a16="http://schemas.microsoft.com/office/drawing/2014/main" id="{5D747C64-6084-4328-949C-9F5A15BE3FA3}"/>
              </a:ext>
            </a:extLst>
          </p:cNvPr>
          <p:cNvSpPr/>
          <p:nvPr/>
        </p:nvSpPr>
        <p:spPr>
          <a:xfrm>
            <a:off x="1920083" y="2856447"/>
            <a:ext cx="1812907" cy="1100669"/>
          </a:xfrm>
          <a:prstGeom prst="roundRect">
            <a:avLst>
              <a:gd name="adj" fmla="val 1512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E90BE427-BB57-4648-9E80-8075BEEEF1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72" b="91805" l="36220" r="7828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39" r="18414"/>
          <a:stretch/>
        </p:blipFill>
        <p:spPr>
          <a:xfrm rot="5400000">
            <a:off x="4529107" y="3339619"/>
            <a:ext cx="648444" cy="1008002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04E25E78-1ED6-4D6D-814C-2C6A44E9681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733" b="90392" l="21048" r="89976">
                        <a14:backgroundMark x1="50333" y1="71700" x2="50333" y2="71700"/>
                        <a14:backgroundMark x1="54906" y1="70973" x2="54906" y2="70973"/>
                        <a14:backgroundMark x1="59297" y1="69560" x2="59812" y2="69116"/>
                        <a14:backgroundMark x1="51908" y1="74243" x2="51908" y2="74243"/>
                        <a14:backgroundMark x1="51757" y1="74970" x2="51757" y2="74970"/>
                        <a14:backgroundMark x1="37886" y1="66532" x2="37886" y2="66532"/>
                        <a14:backgroundMark x1="44367" y1="64675" x2="44367" y2="64675"/>
                        <a14:backgroundMark x1="43671" y1="32136" x2="43671" y2="32136"/>
                        <a14:backgroundMark x1="37371" y1="30521" x2="37371" y2="305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24" t="2188" r="17730" b="7967"/>
          <a:stretch/>
        </p:blipFill>
        <p:spPr>
          <a:xfrm rot="16200000">
            <a:off x="3502963" y="1831816"/>
            <a:ext cx="654748" cy="725102"/>
          </a:xfrm>
          <a:prstGeom prst="rect">
            <a:avLst/>
          </a:prstGeom>
        </p:spPr>
      </p:pic>
      <p:pic>
        <p:nvPicPr>
          <p:cNvPr id="140" name="Picture 139">
            <a:extLst>
              <a:ext uri="{FF2B5EF4-FFF2-40B4-BE49-F238E27FC236}">
                <a16:creationId xmlns:a16="http://schemas.microsoft.com/office/drawing/2014/main" id="{5D83948F-4BB3-4A0E-BA65-BACA95974ED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2872" r="99472">
                        <a14:backgroundMark x1="54513" y1="31354" x2="54513" y2="31354"/>
                        <a14:backgroundMark x1="53927" y1="37604" x2="53927" y2="37604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538" t="19908" r="-978" b="16193"/>
          <a:stretch/>
        </p:blipFill>
        <p:spPr>
          <a:xfrm>
            <a:off x="926152" y="2303089"/>
            <a:ext cx="700653" cy="340600"/>
          </a:xfrm>
          <a:prstGeom prst="rect">
            <a:avLst/>
          </a:prstGeom>
        </p:spPr>
      </p:pic>
      <p:pic>
        <p:nvPicPr>
          <p:cNvPr id="141" name="Picture 19">
            <a:extLst>
              <a:ext uri="{FF2B5EF4-FFF2-40B4-BE49-F238E27FC236}">
                <a16:creationId xmlns:a16="http://schemas.microsoft.com/office/drawing/2014/main" id="{11A289C2-FA4A-4A24-96EB-F877DE4B7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0" b="98955" l="2732" r="9754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515" y="5379222"/>
            <a:ext cx="794212" cy="62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42" name="Picture 13">
            <a:extLst>
              <a:ext uri="{FF2B5EF4-FFF2-40B4-BE49-F238E27FC236}">
                <a16:creationId xmlns:a16="http://schemas.microsoft.com/office/drawing/2014/main" id="{E5D33BD4-D322-412E-92AC-F66AC4FB7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0" b="100000" l="2841" r="9943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113" y="3390614"/>
            <a:ext cx="758176" cy="589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44" name="Picture 3">
            <a:extLst>
              <a:ext uri="{FF2B5EF4-FFF2-40B4-BE49-F238E27FC236}">
                <a16:creationId xmlns:a16="http://schemas.microsoft.com/office/drawing/2014/main" id="{0A987D42-6843-490A-9FEB-6BFB879DC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791" y="5352027"/>
            <a:ext cx="835463" cy="7764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45" name="Picture 28">
            <a:extLst>
              <a:ext uri="{FF2B5EF4-FFF2-40B4-BE49-F238E27FC236}">
                <a16:creationId xmlns:a16="http://schemas.microsoft.com/office/drawing/2014/main" id="{606A1D9A-750F-49A2-BE09-B9AB5B97B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2055" b="96575" l="1946" r="9572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595912" y="4166096"/>
            <a:ext cx="511926" cy="582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46" name="Picture 15">
            <a:extLst>
              <a:ext uri="{FF2B5EF4-FFF2-40B4-BE49-F238E27FC236}">
                <a16:creationId xmlns:a16="http://schemas.microsoft.com/office/drawing/2014/main" id="{AAEEFF6E-FAF2-4F2D-89A1-8D374EBBC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0" b="100000" l="0" r="9345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3192" y="5357667"/>
            <a:ext cx="829955" cy="736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47" name="Picture 5">
            <a:extLst>
              <a:ext uri="{FF2B5EF4-FFF2-40B4-BE49-F238E27FC236}">
                <a16:creationId xmlns:a16="http://schemas.microsoft.com/office/drawing/2014/main" id="{34AD49FE-5A45-4CCC-9926-F0D5E5982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832" y="5338673"/>
            <a:ext cx="671146" cy="738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48" name="Picture 8">
            <a:extLst>
              <a:ext uri="{FF2B5EF4-FFF2-40B4-BE49-F238E27FC236}">
                <a16:creationId xmlns:a16="http://schemas.microsoft.com/office/drawing/2014/main" id="{44094990-2778-4BFD-931C-CD1773273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6436" b="83663" l="12207" r="90141">
                        <a14:foregroundMark x1="24413" y1="16337" x2="24413" y2="16337"/>
                        <a14:foregroundMark x1="26291" y1="15347" x2="33803" y2="20297"/>
                        <a14:foregroundMark x1="45540" y1="11386" x2="48826" y2="9406"/>
                        <a14:foregroundMark x1="49765" y1="9901" x2="50704" y2="10396"/>
                        <a14:foregroundMark x1="54930" y1="12376" x2="56808" y2="13366"/>
                        <a14:foregroundMark x1="64789" y1="16337" x2="66197" y2="18317"/>
                      </a14:backgroundRemoval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04" t="2689" r="5101" b="11208"/>
          <a:stretch>
            <a:fillRect/>
          </a:stretch>
        </p:blipFill>
        <p:spPr bwMode="auto">
          <a:xfrm>
            <a:off x="4192368" y="5332108"/>
            <a:ext cx="712043" cy="701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49" name="Picture 25">
            <a:extLst>
              <a:ext uri="{FF2B5EF4-FFF2-40B4-BE49-F238E27FC236}">
                <a16:creationId xmlns:a16="http://schemas.microsoft.com/office/drawing/2014/main" id="{87AC5CC5-D7F9-4E98-BD08-83149F329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0" b="93750" l="8247" r="89691">
                        <a14:foregroundMark x1="65979" y1="11458" x2="65979" y2="11458"/>
                      </a14:backgroundRemoval>
                    </a14:imgEffect>
                    <a14:imgEffect>
                      <a14:sharpenSoften amount="35000"/>
                    </a14:imgEffect>
                    <a14:imgEffect>
                      <a14:colorTemperature colorTemp="3625"/>
                    </a14:imgEffect>
                    <a14:imgEffect>
                      <a14:saturation sat="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9296" y="5404320"/>
            <a:ext cx="680933" cy="674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53" name="Picture 14">
            <a:extLst>
              <a:ext uri="{FF2B5EF4-FFF2-40B4-BE49-F238E27FC236}">
                <a16:creationId xmlns:a16="http://schemas.microsoft.com/office/drawing/2014/main" id="{2C72C71C-0484-4DC9-B277-37A31185F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>
            <a:extLst>
              <a:ext uri="{BEBA8EAE-BF5A-486C-A8C5-ECC9F3942E4B}">
                <a14:imgProps xmlns:a14="http://schemas.microsoft.com/office/drawing/2010/main">
                  <a14:imgLayer r:embed="rId27">
                    <a14:imgEffect>
                      <a14:backgroundRemoval t="5238" b="94762" l="0" r="970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68441">
            <a:off x="6188471" y="2421652"/>
            <a:ext cx="718201" cy="750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56" name="Picture 11">
            <a:extLst>
              <a:ext uri="{FF2B5EF4-FFF2-40B4-BE49-F238E27FC236}">
                <a16:creationId xmlns:a16="http://schemas.microsoft.com/office/drawing/2014/main" id="{BB4BFFCF-EBEC-4CFE-9E5E-F2F8AD105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backgroundRemoval t="0" b="97118" l="383" r="94253">
                        <a14:foregroundMark x1="58238" y1="50554" x2="58238" y2="50554"/>
                        <a14:foregroundMark x1="56705" y1="43237" x2="56705" y2="43237"/>
                        <a14:foregroundMark x1="53640" y1="37916" x2="53640" y2="37916"/>
                        <a14:foregroundMark x1="56322" y1="29712" x2="56322" y2="29712"/>
                        <a14:foregroundMark x1="54789" y1="24390" x2="54789" y2="24390"/>
                        <a14:foregroundMark x1="61303" y1="18182" x2="61303" y2="18182"/>
                        <a14:foregroundMark x1="62069" y1="9978" x2="62069" y2="99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042785">
            <a:off x="2340324" y="1431103"/>
            <a:ext cx="546447" cy="1140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57" name="Picture 48">
            <a:extLst>
              <a:ext uri="{FF2B5EF4-FFF2-40B4-BE49-F238E27FC236}">
                <a16:creationId xmlns:a16="http://schemas.microsoft.com/office/drawing/2014/main" id="{3ADE3629-FF1C-4806-92C1-C74C38ABB2C5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0" cstate="print"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0" b="99495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4083" y="3425064"/>
            <a:ext cx="639353" cy="479515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8" name="Picture 157">
            <a:extLst>
              <a:ext uri="{FF2B5EF4-FFF2-40B4-BE49-F238E27FC236}">
                <a16:creationId xmlns:a16="http://schemas.microsoft.com/office/drawing/2014/main" id="{D64888F9-44B8-499C-A7A2-08F06E9884A1}"/>
              </a:ext>
            </a:extLst>
          </p:cNvPr>
          <p:cNvPicPr>
            <a:picLocks noChangeAspect="1"/>
          </p:cNvPicPr>
          <p:nvPr/>
        </p:nvPicPr>
        <p:blipFill rotWithShape="1">
          <a:blip r:embed="rId32" cstate="print">
            <a:extLst>
              <a:ext uri="{BEBA8EAE-BF5A-486C-A8C5-ECC9F3942E4B}">
                <a14:imgProps xmlns:a14="http://schemas.microsoft.com/office/drawing/2010/main">
                  <a14:imgLayer r:embed="rId33">
                    <a14:imgEffect>
                      <a14:backgroundRemoval t="7571" b="89945" l="9995" r="89959">
                        <a14:backgroundMark x1="45570" y1="69836" x2="43480" y2="81647"/>
                        <a14:backgroundMark x1="42072" y1="72199" x2="42072" y2="72199"/>
                        <a14:backgroundMark x1="40800" y1="72078" x2="40800" y2="72078"/>
                        <a14:backgroundMark x1="38982" y1="72199" x2="43798" y2="72199"/>
                        <a14:backgroundMark x1="45888" y1="78377" x2="87869" y2="79649"/>
                        <a14:backgroundMark x1="58428" y1="69412" x2="62971" y2="74197"/>
                        <a14:backgroundMark x1="82599" y1="62508" x2="82599" y2="62508"/>
                        <a14:backgroundMark x1="86143" y1="64022" x2="86143" y2="64022"/>
                      </a14:backgroundRemoval>
                    </a14:imgEffect>
                    <a14:imgEffect>
                      <a14:sharpenSoften amount="17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90" t="5409" r="8671" b="16663"/>
          <a:stretch/>
        </p:blipFill>
        <p:spPr>
          <a:xfrm flipH="1">
            <a:off x="10389105" y="2064755"/>
            <a:ext cx="894224" cy="707062"/>
          </a:xfrm>
          <a:prstGeom prst="rect">
            <a:avLst/>
          </a:prstGeom>
        </p:spPr>
      </p:pic>
      <p:pic>
        <p:nvPicPr>
          <p:cNvPr id="159" name="Picture 5">
            <a:extLst>
              <a:ext uri="{FF2B5EF4-FFF2-40B4-BE49-F238E27FC236}">
                <a16:creationId xmlns:a16="http://schemas.microsoft.com/office/drawing/2014/main" id="{2865ED70-4490-42D2-B84F-167EEAC26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4">
            <a:extLst>
              <a:ext uri="{BEBA8EAE-BF5A-486C-A8C5-ECC9F3942E4B}">
                <a14:imgProps xmlns:a14="http://schemas.microsoft.com/office/drawing/2010/main">
                  <a14:imgLayer r:embed="rId35">
                    <a14:imgEffect>
                      <a14:backgroundRemoval t="407" b="100000" l="0" r="1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5443" y="5382892"/>
            <a:ext cx="613065" cy="660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grpSp>
        <p:nvGrpSpPr>
          <p:cNvPr id="160" name="Group 159">
            <a:extLst>
              <a:ext uri="{FF2B5EF4-FFF2-40B4-BE49-F238E27FC236}">
                <a16:creationId xmlns:a16="http://schemas.microsoft.com/office/drawing/2014/main" id="{6F18DBF8-D772-4EC4-A51C-7F66E196EA33}"/>
              </a:ext>
            </a:extLst>
          </p:cNvPr>
          <p:cNvGrpSpPr>
            <a:grpSpLocks noChangeAspect="1"/>
          </p:cNvGrpSpPr>
          <p:nvPr/>
        </p:nvGrpSpPr>
        <p:grpSpPr bwMode="auto">
          <a:xfrm rot="18121630">
            <a:off x="7133900" y="1828596"/>
            <a:ext cx="661079" cy="505207"/>
            <a:chOff x="5644" y="2321"/>
            <a:chExt cx="1794" cy="1371"/>
          </a:xfrm>
        </p:grpSpPr>
        <p:sp>
          <p:nvSpPr>
            <p:cNvPr id="161" name="AutoShape 3">
              <a:extLst>
                <a:ext uri="{FF2B5EF4-FFF2-40B4-BE49-F238E27FC236}">
                  <a16:creationId xmlns:a16="http://schemas.microsoft.com/office/drawing/2014/main" id="{AD0C0A1B-C252-477F-881C-21821317BA44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5675" y="2362"/>
              <a:ext cx="1671" cy="1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62" name="Picture 5">
              <a:extLst>
                <a:ext uri="{FF2B5EF4-FFF2-40B4-BE49-F238E27FC236}">
                  <a16:creationId xmlns:a16="http://schemas.microsoft.com/office/drawing/2014/main" id="{A41D2413-219F-4A26-9761-CF4A67C52C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6">
              <a:extLst>
                <a:ext uri="{BEBA8EAE-BF5A-486C-A8C5-ECC9F3942E4B}">
                  <a14:imgProps xmlns:a14="http://schemas.microsoft.com/office/drawing/2010/main">
                    <a14:imgLayer r:embed="rId37">
                      <a14:imgEffect>
                        <a14:backgroundRemoval t="4120" b="86517" l="2899" r="100000">
                          <a14:foregroundMark x1="61159" y1="15356" x2="61159" y2="15356"/>
                          <a14:foregroundMark x1="62319" y1="16105" x2="62319" y2="16105"/>
                          <a14:foregroundMark x1="62029" y1="14981" x2="62029" y2="14981"/>
                          <a14:foregroundMark x1="62029" y1="13483" x2="62029" y2="13483"/>
                          <a14:foregroundMark x1="63188" y1="16479" x2="63188" y2="16479"/>
                          <a14:foregroundMark x1="62609" y1="15356" x2="62609" y2="15356"/>
                          <a14:foregroundMark x1="59710" y1="13483" x2="59710" y2="13483"/>
                          <a14:foregroundMark x1="60580" y1="13483" x2="60580" y2="13483"/>
                          <a14:foregroundMark x1="60870" y1="11236" x2="60870" y2="11236"/>
                          <a14:foregroundMark x1="63188" y1="18352" x2="63188" y2="17978"/>
                          <a14:foregroundMark x1="86957" y1="54307" x2="86957" y2="54307"/>
                          <a14:foregroundMark x1="88406" y1="53933" x2="88406" y2="53933"/>
                          <a14:foregroundMark x1="92754" y1="49813" x2="92754" y2="49813"/>
                          <a14:foregroundMark x1="93043" y1="47940" x2="93043" y2="47940"/>
                          <a14:foregroundMark x1="93623" y1="49813" x2="93623" y2="49813"/>
                          <a14:foregroundMark x1="85507" y1="56554" x2="85507" y2="56554"/>
                          <a14:foregroundMark x1="87826" y1="56554" x2="87826" y2="56554"/>
                          <a14:foregroundMark x1="89855" y1="53933" x2="89855" y2="53933"/>
                          <a14:foregroundMark x1="91014" y1="53558" x2="91014" y2="53558"/>
                          <a14:foregroundMark x1="91014" y1="55056" x2="91014" y2="55056"/>
                          <a14:foregroundMark x1="88986" y1="55805" x2="88986" y2="55805"/>
                          <a14:foregroundMark x1="82899" y1="53933" x2="80870" y2="53933"/>
                          <a14:foregroundMark x1="84058" y1="54682" x2="84058" y2="54682"/>
                          <a14:foregroundMark x1="80290" y1="57678" x2="80290" y2="57678"/>
                          <a14:foregroundMark x1="95072" y1="46067" x2="95072" y2="46067"/>
                          <a14:foregroundMark x1="94493" y1="45693" x2="94493" y2="45693"/>
                          <a14:foregroundMark x1="93913" y1="44944" x2="93913" y2="44944"/>
                          <a14:foregroundMark x1="93913" y1="42697" x2="93913" y2="42697"/>
                          <a14:foregroundMark x1="95072" y1="43446" x2="95072" y2="43446"/>
                          <a14:foregroundMark x1="93623" y1="40824" x2="93623" y2="40824"/>
                          <a14:foregroundMark x1="93623" y1="39326" x2="93623" y2="39326"/>
                          <a14:foregroundMark x1="93623" y1="37453" x2="93623" y2="37453"/>
                          <a14:foregroundMark x1="92754" y1="36330" x2="92754" y2="36330"/>
                          <a14:foregroundMark x1="92754" y1="35206" x2="92754" y2="35206"/>
                          <a14:foregroundMark x1="92464" y1="34457" x2="92464" y2="34457"/>
                          <a14:foregroundMark x1="92174" y1="33333" x2="92174" y2="33333"/>
                          <a14:foregroundMark x1="91884" y1="32210" x2="91884" y2="32210"/>
                          <a14:foregroundMark x1="91304" y1="30337" x2="91014" y2="29588"/>
                          <a14:foregroundMark x1="91014" y1="28839" x2="90725" y2="27715"/>
                          <a14:foregroundMark x1="90725" y1="27341" x2="90725" y2="26592"/>
                          <a14:foregroundMark x1="90725" y1="25843" x2="90725" y2="25094"/>
                          <a14:foregroundMark x1="89275" y1="18727" x2="89275" y2="18727"/>
                          <a14:foregroundMark x1="87536" y1="19101" x2="87536" y2="19101"/>
                          <a14:foregroundMark x1="88116" y1="17603" x2="88116" y2="17603"/>
                          <a14:foregroundMark x1="89565" y1="17978" x2="89565" y2="17978"/>
                          <a14:foregroundMark x1="87536" y1="20225" x2="87536" y2="19101"/>
                          <a14:foregroundMark x1="90145" y1="19476" x2="90145" y2="19476"/>
                          <a14:foregroundMark x1="89855" y1="19476" x2="89855" y2="19476"/>
                          <a14:foregroundMark x1="87826" y1="22472" x2="87826" y2="22472"/>
                          <a14:foregroundMark x1="87826" y1="21723" x2="87826" y2="21723"/>
                          <a14:foregroundMark x1="87826" y1="19850" x2="87826" y2="19850"/>
                          <a14:foregroundMark x1="92754" y1="52809" x2="92754" y2="52809"/>
                          <a14:foregroundMark x1="93333" y1="52060" x2="93333" y2="52060"/>
                          <a14:foregroundMark x1="93913" y1="50936" x2="93913" y2="50936"/>
                          <a14:foregroundMark x1="94203" y1="50936" x2="94203" y2="50936"/>
                          <a14:foregroundMark x1="94203" y1="49438" x2="94203" y2="49438"/>
                          <a14:foregroundMark x1="86087" y1="58052" x2="86087" y2="58052"/>
                          <a14:foregroundMark x1="88406" y1="57678" x2="88406" y2="57678"/>
                          <a14:foregroundMark x1="89855" y1="57303" x2="89855" y2="57303"/>
                          <a14:foregroundMark x1="89855" y1="56929" x2="89855" y2="56929"/>
                          <a14:foregroundMark x1="91014" y1="55431" x2="93333" y2="55431"/>
                          <a14:foregroundMark x1="92464" y1="44944" x2="92754" y2="44195"/>
                          <a14:foregroundMark x1="93043" y1="44195" x2="93043" y2="44195"/>
                          <a14:foregroundMark x1="93333" y1="44195" x2="93333" y2="44195"/>
                          <a14:foregroundMark x1="93913" y1="43446" x2="93913" y2="43446"/>
                          <a14:foregroundMark x1="94493" y1="41573" x2="94493" y2="41573"/>
                          <a14:foregroundMark x1="92174" y1="42697" x2="92174" y2="42697"/>
                          <a14:foregroundMark x1="92174" y1="41573" x2="92174" y2="41573"/>
                          <a14:foregroundMark x1="92174" y1="40449" x2="92174" y2="40449"/>
                          <a14:foregroundMark x1="91884" y1="39326" x2="91884" y2="39326"/>
                          <a14:foregroundMark x1="91594" y1="38202" x2="91304" y2="37079"/>
                          <a14:foregroundMark x1="91304" y1="36704" x2="91304" y2="36704"/>
                          <a14:foregroundMark x1="91304" y1="35581" x2="91304" y2="35581"/>
                          <a14:foregroundMark x1="91014" y1="34457" x2="91014" y2="33708"/>
                          <a14:foregroundMark x1="90725" y1="32584" x2="90725" y2="32210"/>
                          <a14:foregroundMark x1="90725" y1="31461" x2="90435" y2="30712"/>
                          <a14:foregroundMark x1="90435" y1="30337" x2="90435" y2="30337"/>
                          <a14:foregroundMark x1="90145" y1="29213" x2="90145" y2="29213"/>
                          <a14:foregroundMark x1="89565" y1="27715" x2="89275" y2="26592"/>
                          <a14:foregroundMark x1="88986" y1="26217" x2="88986" y2="26217"/>
                          <a14:foregroundMark x1="88986" y1="25843" x2="88986" y2="25843"/>
                          <a14:foregroundMark x1="20580" y1="58052" x2="20580" y2="58052"/>
                          <a14:foregroundMark x1="18551" y1="58801" x2="18551" y2="58801"/>
                          <a14:foregroundMark x1="17391" y1="56929" x2="17391" y2="56929"/>
                          <a14:foregroundMark x1="15652" y1="55805" x2="15652" y2="55805"/>
                          <a14:foregroundMark x1="15072" y1="53184" x2="15072" y2="53184"/>
                          <a14:foregroundMark x1="13623" y1="53184" x2="13623" y2="53184"/>
                          <a14:foregroundMark x1="12754" y1="52434" x2="12754" y2="52434"/>
                          <a14:foregroundMark x1="15362" y1="57678" x2="15362" y2="57678"/>
                          <a14:foregroundMark x1="14783" y1="56554" x2="14783" y2="56554"/>
                          <a14:foregroundMark x1="13913" y1="55805" x2="13913" y2="55805"/>
                          <a14:foregroundMark x1="13043" y1="55056" x2="13043" y2="55056"/>
                          <a14:foregroundMark x1="13043" y1="54682" x2="13043" y2="54682"/>
                          <a14:foregroundMark x1="11884" y1="53184" x2="11884" y2="53184"/>
                          <a14:foregroundMark x1="25797" y1="53184" x2="25797" y2="53184"/>
                          <a14:foregroundMark x1="25507" y1="53184" x2="25507" y2="53184"/>
                          <a14:foregroundMark x1="25507" y1="55056" x2="26087" y2="56554"/>
                          <a14:foregroundMark x1="29565" y1="61049" x2="29565" y2="61049"/>
                          <a14:foregroundMark x1="29275" y1="60674" x2="29275" y2="60674"/>
                          <a14:foregroundMark x1="28696" y1="59551" x2="28406" y2="59176"/>
                          <a14:foregroundMark x1="28116" y1="58427" x2="28116" y2="58427"/>
                          <a14:foregroundMark x1="27246" y1="56554" x2="27246" y2="56554"/>
                          <a14:foregroundMark x1="27246" y1="56180" x2="27246" y2="56180"/>
                          <a14:foregroundMark x1="27246" y1="55431" x2="27246" y2="55431"/>
                          <a14:foregroundMark x1="27246" y1="53933" x2="27246" y2="53933"/>
                          <a14:backgroundMark x1="73623" y1="67041" x2="73623" y2="67041"/>
                          <a14:backgroundMark x1="68986" y1="67041" x2="68986" y2="67041"/>
                          <a14:backgroundMark x1="36522" y1="85019" x2="36522" y2="85019"/>
                          <a14:backgroundMark x1="35072" y1="83146" x2="35072" y2="83146"/>
                          <a14:backgroundMark x1="24058" y1="71536" x2="24058" y2="71536"/>
                          <a14:backgroundMark x1="29275" y1="67041" x2="29275" y2="67041"/>
                          <a14:backgroundMark x1="29565" y1="66667" x2="29565" y2="66667"/>
                          <a14:backgroundMark x1="30435" y1="65169" x2="30435" y2="65169"/>
                        </a14:backgroundRemoval>
                      </a14:imgEffect>
                      <a14:imgEffect>
                        <a14:brightnessContrast bright="2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4" y="2321"/>
              <a:ext cx="1794" cy="1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64" name="Picture 11">
            <a:extLst>
              <a:ext uri="{FF2B5EF4-FFF2-40B4-BE49-F238E27FC236}">
                <a16:creationId xmlns:a16="http://schemas.microsoft.com/office/drawing/2014/main" id="{2AE3E6A2-59F5-42F0-B4E2-5DA30D77B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8" cstate="print">
            <a:extLst>
              <a:ext uri="{BEBA8EAE-BF5A-486C-A8C5-ECC9F3942E4B}">
                <a14:imgProps xmlns:a14="http://schemas.microsoft.com/office/drawing/2010/main">
                  <a14:imgLayer r:embed="rId39">
                    <a14:imgEffect>
                      <a14:backgroundRemoval t="0" b="98160" l="0" r="100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93487" flipV="1">
            <a:off x="8399081" y="4383747"/>
            <a:ext cx="645996" cy="4101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65" name="Picture 164">
            <a:extLst>
              <a:ext uri="{FF2B5EF4-FFF2-40B4-BE49-F238E27FC236}">
                <a16:creationId xmlns:a16="http://schemas.microsoft.com/office/drawing/2014/main" id="{A1147E1E-7E14-4EF4-960E-0DE92352B4D0}"/>
              </a:ext>
            </a:extLst>
          </p:cNvPr>
          <p:cNvPicPr>
            <a:picLocks noChangeAspect="1"/>
          </p:cNvPicPr>
          <p:nvPr/>
        </p:nvPicPr>
        <p:blipFill rotWithShape="1">
          <a:blip r:embed="rId40">
            <a:extLst>
              <a:ext uri="{BEBA8EAE-BF5A-486C-A8C5-ECC9F3942E4B}">
                <a14:imgProps xmlns:a14="http://schemas.microsoft.com/office/drawing/2010/main">
                  <a14:imgLayer r:embed="rId41">
                    <a14:imgEffect>
                      <a14:backgroundRemoval t="12917" b="39208" l="3241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01" t="12088" r="1226" b="62501"/>
          <a:stretch/>
        </p:blipFill>
        <p:spPr>
          <a:xfrm>
            <a:off x="2001886" y="2916725"/>
            <a:ext cx="1634708" cy="957130"/>
          </a:xfrm>
          <a:prstGeom prst="rect">
            <a:avLst/>
          </a:prstGeom>
        </p:spPr>
      </p:pic>
      <p:pic>
        <p:nvPicPr>
          <p:cNvPr id="166" name="Picture 165">
            <a:extLst>
              <a:ext uri="{FF2B5EF4-FFF2-40B4-BE49-F238E27FC236}">
                <a16:creationId xmlns:a16="http://schemas.microsoft.com/office/drawing/2014/main" id="{8379B9D8-AC32-43B4-8D88-02866AA6C1BF}"/>
              </a:ext>
            </a:extLst>
          </p:cNvPr>
          <p:cNvPicPr>
            <a:picLocks noChangeAspect="1"/>
          </p:cNvPicPr>
          <p:nvPr/>
        </p:nvPicPr>
        <p:blipFill rotWithShape="1">
          <a:blip r:embed="rId42">
            <a:extLst>
              <a:ext uri="{BEBA8EAE-BF5A-486C-A8C5-ECC9F3942E4B}">
                <a14:imgProps xmlns:a14="http://schemas.microsoft.com/office/drawing/2010/main">
                  <a14:imgLayer r:embed="rId43">
                    <a14:imgEffect>
                      <a14:backgroundRemoval t="3292" b="32167" l="0" r="9805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98" r="951" b="67336"/>
          <a:stretch/>
        </p:blipFill>
        <p:spPr>
          <a:xfrm flipH="1">
            <a:off x="8011593" y="2767720"/>
            <a:ext cx="1856822" cy="1165034"/>
          </a:xfrm>
          <a:prstGeom prst="rect">
            <a:avLst/>
          </a:prstGeom>
        </p:spPr>
      </p:pic>
      <p:pic>
        <p:nvPicPr>
          <p:cNvPr id="168" name="Picture 3">
            <a:extLst>
              <a:ext uri="{FF2B5EF4-FFF2-40B4-BE49-F238E27FC236}">
                <a16:creationId xmlns:a16="http://schemas.microsoft.com/office/drawing/2014/main" id="{72C52CD6-5DC1-4DB5-A254-166219575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4">
            <a:extLst>
              <a:ext uri="{BEBA8EAE-BF5A-486C-A8C5-ECC9F3942E4B}">
                <a14:imgProps xmlns:a14="http://schemas.microsoft.com/office/drawing/2010/main">
                  <a14:imgLayer r:embed="rId45">
                    <a14:imgEffect>
                      <a14:backgroundRemoval t="1786" b="94196" l="0" r="9939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302" y="4237497"/>
            <a:ext cx="1086575" cy="773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cxnSp>
        <p:nvCxnSpPr>
          <p:cNvPr id="171" name="Connector: Elbow 170">
            <a:extLst>
              <a:ext uri="{FF2B5EF4-FFF2-40B4-BE49-F238E27FC236}">
                <a16:creationId xmlns:a16="http://schemas.microsoft.com/office/drawing/2014/main" id="{E5DB99AC-4A70-42C3-9EE7-C2B08E8696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17882" y="2591767"/>
            <a:ext cx="676609" cy="506338"/>
          </a:xfrm>
          <a:prstGeom prst="bentConnector3">
            <a:avLst>
              <a:gd name="adj1" fmla="val -427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Connector: Elbow 171">
            <a:extLst>
              <a:ext uri="{FF2B5EF4-FFF2-40B4-BE49-F238E27FC236}">
                <a16:creationId xmlns:a16="http://schemas.microsoft.com/office/drawing/2014/main" id="{9C0AF0D7-88A2-4C93-85B7-93C5F94D768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68791" y="3815177"/>
            <a:ext cx="805695" cy="434004"/>
          </a:xfrm>
          <a:prstGeom prst="bentConnector3">
            <a:avLst>
              <a:gd name="adj1" fmla="val 347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19184DA3-4F84-4750-8A50-6C992CBA3704}"/>
              </a:ext>
            </a:extLst>
          </p:cNvPr>
          <p:cNvCxnSpPr>
            <a:cxnSpLocks/>
            <a:stCxn id="137" idx="2"/>
          </p:cNvCxnSpPr>
          <p:nvPr/>
        </p:nvCxnSpPr>
        <p:spPr>
          <a:xfrm rot="10800000">
            <a:off x="2897898" y="3487874"/>
            <a:ext cx="1451431" cy="355746"/>
          </a:xfrm>
          <a:prstGeom prst="bentConnector3">
            <a:avLst>
              <a:gd name="adj1" fmla="val 100546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5" name="Connector: Elbow 174">
            <a:extLst>
              <a:ext uri="{FF2B5EF4-FFF2-40B4-BE49-F238E27FC236}">
                <a16:creationId xmlns:a16="http://schemas.microsoft.com/office/drawing/2014/main" id="{7D133BA1-052D-4C05-B0F2-68EC55019432}"/>
              </a:ext>
            </a:extLst>
          </p:cNvPr>
          <p:cNvCxnSpPr>
            <a:cxnSpLocks/>
            <a:stCxn id="250" idx="2"/>
          </p:cNvCxnSpPr>
          <p:nvPr/>
        </p:nvCxnSpPr>
        <p:spPr>
          <a:xfrm rot="5400000">
            <a:off x="4094865" y="2666297"/>
            <a:ext cx="210873" cy="1310715"/>
          </a:xfrm>
          <a:prstGeom prst="bentConnector2">
            <a:avLst/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8" name="Connector: Elbow 177">
            <a:extLst>
              <a:ext uri="{FF2B5EF4-FFF2-40B4-BE49-F238E27FC236}">
                <a16:creationId xmlns:a16="http://schemas.microsoft.com/office/drawing/2014/main" id="{1D57A2D8-E2FD-4693-9A8E-56754958233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71877" y="2820411"/>
            <a:ext cx="341734" cy="161351"/>
          </a:xfrm>
          <a:prstGeom prst="bentConnector3">
            <a:avLst>
              <a:gd name="adj1" fmla="val -2958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Connector: Elbow 178">
            <a:extLst>
              <a:ext uri="{FF2B5EF4-FFF2-40B4-BE49-F238E27FC236}">
                <a16:creationId xmlns:a16="http://schemas.microsoft.com/office/drawing/2014/main" id="{4DBBD8EF-8AFC-4565-B1AA-9F7BB0E7B72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33890" y="2564240"/>
            <a:ext cx="501317" cy="310805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0" name="Connector: Elbow 179">
            <a:extLst>
              <a:ext uri="{FF2B5EF4-FFF2-40B4-BE49-F238E27FC236}">
                <a16:creationId xmlns:a16="http://schemas.microsoft.com/office/drawing/2014/main" id="{207175AB-4F84-4795-8376-505E4FF0016B}"/>
              </a:ext>
            </a:extLst>
          </p:cNvPr>
          <p:cNvCxnSpPr>
            <a:cxnSpLocks/>
          </p:cNvCxnSpPr>
          <p:nvPr/>
        </p:nvCxnSpPr>
        <p:spPr>
          <a:xfrm rot="10800000" flipV="1">
            <a:off x="7270344" y="3518789"/>
            <a:ext cx="891249" cy="238563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1" name="Connector: Elbow 180">
            <a:extLst>
              <a:ext uri="{FF2B5EF4-FFF2-40B4-BE49-F238E27FC236}">
                <a16:creationId xmlns:a16="http://schemas.microsoft.com/office/drawing/2014/main" id="{82AF6C5B-3179-4514-985D-E2C3D5FE2775}"/>
              </a:ext>
            </a:extLst>
          </p:cNvPr>
          <p:cNvCxnSpPr>
            <a:cxnSpLocks/>
          </p:cNvCxnSpPr>
          <p:nvPr/>
        </p:nvCxnSpPr>
        <p:spPr>
          <a:xfrm rot="10800000" flipV="1">
            <a:off x="8878697" y="2673915"/>
            <a:ext cx="1367265" cy="592773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Connector: Elbow 181">
            <a:extLst>
              <a:ext uri="{FF2B5EF4-FFF2-40B4-BE49-F238E27FC236}">
                <a16:creationId xmlns:a16="http://schemas.microsoft.com/office/drawing/2014/main" id="{E10823A6-2576-4EEB-B802-2E290048746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731667" y="2589230"/>
            <a:ext cx="679387" cy="643719"/>
          </a:xfrm>
          <a:prstGeom prst="bentConnector3">
            <a:avLst>
              <a:gd name="adj1" fmla="val 82866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Connector: Elbow 184">
            <a:extLst>
              <a:ext uri="{FF2B5EF4-FFF2-40B4-BE49-F238E27FC236}">
                <a16:creationId xmlns:a16="http://schemas.microsoft.com/office/drawing/2014/main" id="{3BC6B000-0545-4CF3-B69B-7E2C24F7F118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37656" y="3649168"/>
            <a:ext cx="550271" cy="43569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6" name="Connector: Elbow 185">
            <a:extLst>
              <a:ext uri="{FF2B5EF4-FFF2-40B4-BE49-F238E27FC236}">
                <a16:creationId xmlns:a16="http://schemas.microsoft.com/office/drawing/2014/main" id="{A1867352-E991-43B2-B3D0-A815BCCE8661}"/>
              </a:ext>
            </a:extLst>
          </p:cNvPr>
          <p:cNvCxnSpPr>
            <a:cxnSpLocks/>
          </p:cNvCxnSpPr>
          <p:nvPr/>
        </p:nvCxnSpPr>
        <p:spPr>
          <a:xfrm rot="16200000" flipH="1">
            <a:off x="8291711" y="3753600"/>
            <a:ext cx="596920" cy="362656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Connector: Elbow 187">
            <a:extLst>
              <a:ext uri="{FF2B5EF4-FFF2-40B4-BE49-F238E27FC236}">
                <a16:creationId xmlns:a16="http://schemas.microsoft.com/office/drawing/2014/main" id="{80C3759F-C2FA-4ECC-9C8B-BDB485D1A596}"/>
              </a:ext>
            </a:extLst>
          </p:cNvPr>
          <p:cNvCxnSpPr>
            <a:cxnSpLocks/>
          </p:cNvCxnSpPr>
          <p:nvPr/>
        </p:nvCxnSpPr>
        <p:spPr>
          <a:xfrm rot="16200000" flipH="1">
            <a:off x="7783847" y="2635862"/>
            <a:ext cx="637007" cy="627896"/>
          </a:xfrm>
          <a:prstGeom prst="bentConnector3">
            <a:avLst>
              <a:gd name="adj1" fmla="val 36109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4" name="Connector: Elbow 193">
            <a:extLst>
              <a:ext uri="{FF2B5EF4-FFF2-40B4-BE49-F238E27FC236}">
                <a16:creationId xmlns:a16="http://schemas.microsoft.com/office/drawing/2014/main" id="{B9F64994-DDF7-4432-994A-995FF67EA756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36286" y="2767589"/>
            <a:ext cx="644557" cy="291946"/>
          </a:xfrm>
          <a:prstGeom prst="bentConnector3">
            <a:avLst>
              <a:gd name="adj1" fmla="val 18658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8" name="Connector: Elbow 197">
            <a:extLst>
              <a:ext uri="{FF2B5EF4-FFF2-40B4-BE49-F238E27FC236}">
                <a16:creationId xmlns:a16="http://schemas.microsoft.com/office/drawing/2014/main" id="{AC728114-641D-44BC-B271-D3C848AE8FD8}"/>
              </a:ext>
            </a:extLst>
          </p:cNvPr>
          <p:cNvCxnSpPr>
            <a:cxnSpLocks/>
          </p:cNvCxnSpPr>
          <p:nvPr/>
        </p:nvCxnSpPr>
        <p:spPr>
          <a:xfrm>
            <a:off x="7164950" y="2919824"/>
            <a:ext cx="1160883" cy="51336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3" name="Connector: Elbow 202">
            <a:extLst>
              <a:ext uri="{FF2B5EF4-FFF2-40B4-BE49-F238E27FC236}">
                <a16:creationId xmlns:a16="http://schemas.microsoft.com/office/drawing/2014/main" id="{B479AB4B-E8E7-49AF-95AB-98BC82C453B7}"/>
              </a:ext>
            </a:extLst>
          </p:cNvPr>
          <p:cNvCxnSpPr>
            <a:cxnSpLocks/>
          </p:cNvCxnSpPr>
          <p:nvPr/>
        </p:nvCxnSpPr>
        <p:spPr>
          <a:xfrm rot="10800000">
            <a:off x="8619820" y="3518436"/>
            <a:ext cx="1174476" cy="596339"/>
          </a:xfrm>
          <a:prstGeom prst="bentConnector3">
            <a:avLst>
              <a:gd name="adj1" fmla="val 529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" name="Connector: Elbow 211">
            <a:extLst>
              <a:ext uri="{FF2B5EF4-FFF2-40B4-BE49-F238E27FC236}">
                <a16:creationId xmlns:a16="http://schemas.microsoft.com/office/drawing/2014/main" id="{5F11C3A0-9D5F-4000-BDF7-CF768EBAEE98}"/>
              </a:ext>
            </a:extLst>
          </p:cNvPr>
          <p:cNvCxnSpPr>
            <a:cxnSpLocks/>
          </p:cNvCxnSpPr>
          <p:nvPr/>
        </p:nvCxnSpPr>
        <p:spPr>
          <a:xfrm rot="10800000">
            <a:off x="8617138" y="3348125"/>
            <a:ext cx="1628825" cy="243188"/>
          </a:xfrm>
          <a:prstGeom prst="bentConnector3">
            <a:avLst>
              <a:gd name="adj1" fmla="val 14750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onnector: Elbow 212">
            <a:extLst>
              <a:ext uri="{FF2B5EF4-FFF2-40B4-BE49-F238E27FC236}">
                <a16:creationId xmlns:a16="http://schemas.microsoft.com/office/drawing/2014/main" id="{1F53D1A8-1FFB-452E-9716-10E7F85B5A86}"/>
              </a:ext>
            </a:extLst>
          </p:cNvPr>
          <p:cNvCxnSpPr>
            <a:cxnSpLocks/>
          </p:cNvCxnSpPr>
          <p:nvPr/>
        </p:nvCxnSpPr>
        <p:spPr>
          <a:xfrm>
            <a:off x="1728741" y="3224990"/>
            <a:ext cx="569309" cy="171798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2" name="Picture 15" descr="C:\Users\sasa\Desktop\Picture\screw.gif">
            <a:extLst>
              <a:ext uri="{FF2B5EF4-FFF2-40B4-BE49-F238E27FC236}">
                <a16:creationId xmlns:a16="http://schemas.microsoft.com/office/drawing/2014/main" id="{B8D470B2-9D40-44C1-8B3D-7E528E04D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6">
            <a:extLst>
              <a:ext uri="{BEBA8EAE-BF5A-486C-A8C5-ECC9F3942E4B}">
                <a14:imgProps xmlns:a14="http://schemas.microsoft.com/office/drawing/2010/main">
                  <a14:imgLayer r:embed="rId47">
                    <a14:imgEffect>
                      <a14:backgroundRemoval t="382" b="99237" l="971" r="100000">
                        <a14:backgroundMark x1="68932" y1="32443" x2="68932" y2="32443"/>
                        <a14:backgroundMark x1="63430" y1="17557" x2="63430" y2="17557"/>
                        <a14:backgroundMark x1="69903" y1="9160" x2="69903" y2="9160"/>
                        <a14:backgroundMark x1="77023" y1="18702" x2="77023" y2="187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43" y="5436439"/>
            <a:ext cx="679420" cy="576991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6" name="Text Box 4">
            <a:extLst>
              <a:ext uri="{FF2B5EF4-FFF2-40B4-BE49-F238E27FC236}">
                <a16:creationId xmlns:a16="http://schemas.microsoft.com/office/drawing/2014/main" id="{C26FB392-1444-46BA-96E9-ABB5DB9375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6342" y="4979819"/>
            <a:ext cx="1704975" cy="266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Crank Case Stiffening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D5C16AC5-176B-4E42-84AD-A37E7EC246D2}"/>
              </a:ext>
            </a:extLst>
          </p:cNvPr>
          <p:cNvSpPr txBox="1"/>
          <p:nvPr/>
        </p:nvSpPr>
        <p:spPr>
          <a:xfrm>
            <a:off x="7822726" y="6058576"/>
            <a:ext cx="1241098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Cover Assembly</a:t>
            </a:r>
            <a:endParaRPr kumimoji="0" lang="th-TH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39" name="Text Box 4">
            <a:extLst>
              <a:ext uri="{FF2B5EF4-FFF2-40B4-BE49-F238E27FC236}">
                <a16:creationId xmlns:a16="http://schemas.microsoft.com/office/drawing/2014/main" id="{A4042E70-C9ED-4F23-ABBA-6D71C4D782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8566" y="4013855"/>
            <a:ext cx="1704975" cy="223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Heat Sink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40" name="Text Box 12">
            <a:extLst>
              <a:ext uri="{FF2B5EF4-FFF2-40B4-BE49-F238E27FC236}">
                <a16:creationId xmlns:a16="http://schemas.microsoft.com/office/drawing/2014/main" id="{0BF14E9E-4467-4C84-A880-CC020B180B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5047" y="4892213"/>
            <a:ext cx="1704975" cy="223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Housing Thermostat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41" name="Text Box 18">
            <a:extLst>
              <a:ext uri="{FF2B5EF4-FFF2-40B4-BE49-F238E27FC236}">
                <a16:creationId xmlns:a16="http://schemas.microsoft.com/office/drawing/2014/main" id="{F9E994B6-1684-499B-89C0-CFE3299AB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5822" y="3112250"/>
            <a:ext cx="141605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Outlet Water</a:t>
            </a:r>
            <a:endParaRPr kumimoji="0" lang="th-TH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44" name="Text Box 23">
            <a:extLst>
              <a:ext uri="{FF2B5EF4-FFF2-40B4-BE49-F238E27FC236}">
                <a16:creationId xmlns:a16="http://schemas.microsoft.com/office/drawing/2014/main" id="{463DA2BA-10AC-4BA7-96DC-78626A9FB1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5524" y="2328864"/>
            <a:ext cx="1704975" cy="223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Retainer Oil Seal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45" name="Text Box 5">
            <a:extLst>
              <a:ext uri="{FF2B5EF4-FFF2-40B4-BE49-F238E27FC236}">
                <a16:creationId xmlns:a16="http://schemas.microsoft.com/office/drawing/2014/main" id="{CEB8FF08-0E5F-46F7-88DE-91C12E5049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62087" y="2831982"/>
            <a:ext cx="1928268" cy="212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Lever Assy Parking Brake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46" name="Text Box 5">
            <a:extLst>
              <a:ext uri="{FF2B5EF4-FFF2-40B4-BE49-F238E27FC236}">
                <a16:creationId xmlns:a16="http://schemas.microsoft.com/office/drawing/2014/main" id="{0B537033-43A6-4B13-AB5C-5F6990BC1D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4340" y="2322081"/>
            <a:ext cx="1162317" cy="237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MS Rack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47" name="Text Box 20">
            <a:extLst>
              <a:ext uri="{FF2B5EF4-FFF2-40B4-BE49-F238E27FC236}">
                <a16:creationId xmlns:a16="http://schemas.microsoft.com/office/drawing/2014/main" id="{CA248E2A-7AA3-46FE-A6CF-C8BA6187D8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7263" y="4182780"/>
            <a:ext cx="1704975" cy="22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Cover Crank Case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48" name="Text Box 20">
            <a:extLst>
              <a:ext uri="{FF2B5EF4-FFF2-40B4-BE49-F238E27FC236}">
                <a16:creationId xmlns:a16="http://schemas.microsoft.com/office/drawing/2014/main" id="{721C28BB-3194-4C95-8203-4E202338E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4854" y="2497967"/>
            <a:ext cx="1704975" cy="22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Handle Seat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50" name="Text Box 22">
            <a:extLst>
              <a:ext uri="{FF2B5EF4-FFF2-40B4-BE49-F238E27FC236}">
                <a16:creationId xmlns:a16="http://schemas.microsoft.com/office/drawing/2014/main" id="{EFC690D6-7020-49B6-9391-8FA73BB633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3170" y="2990793"/>
            <a:ext cx="1704975" cy="22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Step Assy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51" name="Text Box 23">
            <a:extLst>
              <a:ext uri="{FF2B5EF4-FFF2-40B4-BE49-F238E27FC236}">
                <a16:creationId xmlns:a16="http://schemas.microsoft.com/office/drawing/2014/main" id="{A2E197DF-EDD3-4CCC-8475-2BF89295B8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1876" y="4866073"/>
            <a:ext cx="1706563" cy="223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Holder Brake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52" name="Text Box 26">
            <a:extLst>
              <a:ext uri="{FF2B5EF4-FFF2-40B4-BE49-F238E27FC236}">
                <a16:creationId xmlns:a16="http://schemas.microsoft.com/office/drawing/2014/main" id="{D0139163-2667-483A-ABB7-034E75B00B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858" y="2680777"/>
            <a:ext cx="1286028" cy="22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Holder Fork Upper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54" name="Text Box 27">
            <a:extLst>
              <a:ext uri="{FF2B5EF4-FFF2-40B4-BE49-F238E27FC236}">
                <a16:creationId xmlns:a16="http://schemas.microsoft.com/office/drawing/2014/main" id="{31BD45C6-6482-478F-8F2A-ACDEEC5F8C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708" y="3585145"/>
            <a:ext cx="1253553" cy="317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Outer Tube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55" name="Text Box 20">
            <a:extLst>
              <a:ext uri="{FF2B5EF4-FFF2-40B4-BE49-F238E27FC236}">
                <a16:creationId xmlns:a16="http://schemas.microsoft.com/office/drawing/2014/main" id="{666C9400-37E0-4315-AF5C-5944A4700A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3878" y="6052138"/>
            <a:ext cx="1417638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Cover Clutch Housing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56" name="Text Box 4">
            <a:extLst>
              <a:ext uri="{FF2B5EF4-FFF2-40B4-BE49-F238E27FC236}">
                <a16:creationId xmlns:a16="http://schemas.microsoft.com/office/drawing/2014/main" id="{A3BFF06F-D402-4C8C-A438-4AA8472A89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8831" y="6058781"/>
            <a:ext cx="1704975" cy="223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Case Diff Gear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57" name="Text Box 9">
            <a:extLst>
              <a:ext uri="{FF2B5EF4-FFF2-40B4-BE49-F238E27FC236}">
                <a16:creationId xmlns:a16="http://schemas.microsoft.com/office/drawing/2014/main" id="{B81DC52A-8073-4FF5-A1F9-39825F34CD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07240" y="6051707"/>
            <a:ext cx="1417638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Housing Clutch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58" name="Text Box 6">
            <a:extLst>
              <a:ext uri="{FF2B5EF4-FFF2-40B4-BE49-F238E27FC236}">
                <a16:creationId xmlns:a16="http://schemas.microsoft.com/office/drawing/2014/main" id="{D6BFCBAA-A045-41BE-AC05-A2EBC7AB5C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4184" y="6052357"/>
            <a:ext cx="1520825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Case Transmission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59" name="Text Box 18">
            <a:extLst>
              <a:ext uri="{FF2B5EF4-FFF2-40B4-BE49-F238E27FC236}">
                <a16:creationId xmlns:a16="http://schemas.microsoft.com/office/drawing/2014/main" id="{ABF1B52C-D022-45B4-90DA-9CC0C1638E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2" y="6033883"/>
            <a:ext cx="1706562" cy="223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Propeller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60" name="Text Box 27">
            <a:extLst>
              <a:ext uri="{FF2B5EF4-FFF2-40B4-BE49-F238E27FC236}">
                <a16:creationId xmlns:a16="http://schemas.microsoft.com/office/drawing/2014/main" id="{F4927BBF-C9D6-4B5A-BE72-522EB0114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3862" y="6038700"/>
            <a:ext cx="1704975" cy="223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Cover Fan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61" name="Text Box 8">
            <a:extLst>
              <a:ext uri="{FF2B5EF4-FFF2-40B4-BE49-F238E27FC236}">
                <a16:creationId xmlns:a16="http://schemas.microsoft.com/office/drawing/2014/main" id="{D6CFADBD-72B4-4455-B511-492A86501D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9644" y="4063642"/>
            <a:ext cx="477045" cy="292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Casing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63" name="Text Box 12">
            <a:extLst>
              <a:ext uri="{FF2B5EF4-FFF2-40B4-BE49-F238E27FC236}">
                <a16:creationId xmlns:a16="http://schemas.microsoft.com/office/drawing/2014/main" id="{0B09836A-FD9E-4B7C-B676-6680A36ED5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23389" y="2246578"/>
            <a:ext cx="1704975" cy="223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Lever Assy Grip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64" name="Text Box 12">
            <a:extLst>
              <a:ext uri="{FF2B5EF4-FFF2-40B4-BE49-F238E27FC236}">
                <a16:creationId xmlns:a16="http://schemas.microsoft.com/office/drawing/2014/main" id="{B403B457-B168-46BB-8D1B-A5BAABF32B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54289" y="4769779"/>
            <a:ext cx="1704975" cy="223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Pump Front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65" name="Text Box 17">
            <a:extLst>
              <a:ext uri="{FF2B5EF4-FFF2-40B4-BE49-F238E27FC236}">
                <a16:creationId xmlns:a16="http://schemas.microsoft.com/office/drawing/2014/main" id="{3B3BD53B-53C6-4B3E-9F4C-BC6B5A84FC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1545" y="2407279"/>
            <a:ext cx="1416050" cy="300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595959"/>
                </a:solidFill>
                <a:cs typeface="Angsana New" pitchFamily="18" charset="-34"/>
              </a:rPr>
              <a:t>Holder Injector</a:t>
            </a:r>
            <a:endParaRPr lang="th-TH" sz="2800" dirty="0">
              <a:solidFill>
                <a:prstClr val="black"/>
              </a:solidFill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66" name="Text Box 17">
            <a:extLst>
              <a:ext uri="{FF2B5EF4-FFF2-40B4-BE49-F238E27FC236}">
                <a16:creationId xmlns:a16="http://schemas.microsoft.com/office/drawing/2014/main" id="{3DA1A2BA-EAEF-4F58-9E48-CA389D07C2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08886" y="6060947"/>
            <a:ext cx="1416050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595959"/>
                </a:solidFill>
                <a:cs typeface="Angsana New" pitchFamily="18" charset="-34"/>
              </a:rPr>
              <a:t>Case Axle</a:t>
            </a:r>
            <a:endParaRPr lang="th-TH" sz="2800" dirty="0">
              <a:solidFill>
                <a:prstClr val="black"/>
              </a:solidFill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267" name="Text Box 20">
            <a:extLst>
              <a:ext uri="{FF2B5EF4-FFF2-40B4-BE49-F238E27FC236}">
                <a16:creationId xmlns:a16="http://schemas.microsoft.com/office/drawing/2014/main" id="{66493B40-AAE9-48F2-B28E-3215192A7C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765" y="4566362"/>
            <a:ext cx="1704975" cy="22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Panel Brake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pic>
        <p:nvPicPr>
          <p:cNvPr id="268" name="Picture 267">
            <a:extLst>
              <a:ext uri="{FF2B5EF4-FFF2-40B4-BE49-F238E27FC236}">
                <a16:creationId xmlns:a16="http://schemas.microsoft.com/office/drawing/2014/main" id="{2749A52F-DC1D-4CC2-A663-9CC27786CE5F}"/>
              </a:ext>
            </a:extLst>
          </p:cNvPr>
          <p:cNvPicPr>
            <a:picLocks noChangeAspect="1"/>
          </p:cNvPicPr>
          <p:nvPr/>
        </p:nvPicPr>
        <p:blipFill>
          <a:blip r:embed="rId48">
            <a:extLst>
              <a:ext uri="{BEBA8EAE-BF5A-486C-A8C5-ECC9F3942E4B}">
                <a14:imgProps xmlns:a14="http://schemas.microsoft.com/office/drawing/2010/main">
                  <a14:imgLayer r:embed="rId49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79464">
            <a:off x="8242189" y="1782758"/>
            <a:ext cx="434112" cy="580854"/>
          </a:xfrm>
          <a:prstGeom prst="rect">
            <a:avLst/>
          </a:prstGeom>
        </p:spPr>
      </p:pic>
      <p:pic>
        <p:nvPicPr>
          <p:cNvPr id="269" name="Picture 268">
            <a:extLst>
              <a:ext uri="{FF2B5EF4-FFF2-40B4-BE49-F238E27FC236}">
                <a16:creationId xmlns:a16="http://schemas.microsoft.com/office/drawing/2014/main" id="{EA9DFF33-B3C8-4E14-B390-8DD8DA9A298E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BEBA8EAE-BF5A-486C-A8C5-ECC9F3942E4B}">
                <a14:imgProps xmlns:a14="http://schemas.microsoft.com/office/drawing/2010/main">
                  <a14:imgLayer r:embed="rId51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204072">
            <a:off x="8972240" y="1619014"/>
            <a:ext cx="1054748" cy="6742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79EEF3-6FD4-4D55-B091-B28006D91C78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BEBA8EAE-BF5A-486C-A8C5-ECC9F3942E4B}">
                <a14:imgProps xmlns:a14="http://schemas.microsoft.com/office/drawing/2010/main">
                  <a14:imgLayer r:embed="rId53">
                    <a14:imgEffect>
                      <a14:backgroundRemoval t="1421" b="97835" l="9928" r="75632">
                        <a14:foregroundMark x1="57220" y1="13261" x2="57220" y2="13261"/>
                        <a14:foregroundMark x1="53700" y1="16306" x2="53700" y2="16306"/>
                        <a14:foregroundMark x1="49188" y1="18674" x2="49188" y2="18674"/>
                        <a14:foregroundMark x1="60379" y1="8931" x2="60379" y2="8931"/>
                        <a14:backgroundMark x1="34386" y1="64953" x2="34386" y2="64953"/>
                        <a14:backgroundMark x1="62635" y1="71651" x2="62635" y2="71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V="1">
            <a:off x="4542857" y="2146198"/>
            <a:ext cx="787290" cy="11393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E24542-C871-4F58-AC7A-1FFFA5E49FE9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BEBA8EAE-BF5A-486C-A8C5-ECC9F3942E4B}">
                <a14:imgProps xmlns:a14="http://schemas.microsoft.com/office/drawing/2010/main">
                  <a14:imgLayer r:embed="rId55">
                    <a14:imgEffect>
                      <a14:backgroundRemoval t="1667" b="97667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050020" flipV="1">
            <a:off x="792588" y="3946697"/>
            <a:ext cx="914106" cy="6690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4E07FD-5373-4574-A8E6-017BF00420FB}"/>
              </a:ext>
            </a:extLst>
          </p:cNvPr>
          <p:cNvPicPr>
            <a:picLocks noChangeAspect="1"/>
          </p:cNvPicPr>
          <p:nvPr/>
        </p:nvPicPr>
        <p:blipFill>
          <a:blip r:embed="rId56">
            <a:extLst>
              <a:ext uri="{BEBA8EAE-BF5A-486C-A8C5-ECC9F3942E4B}">
                <a14:imgProps xmlns:a14="http://schemas.microsoft.com/office/drawing/2010/main">
                  <a14:imgLayer r:embed="rId57">
                    <a14:imgEffect>
                      <a14:backgroundRemoval t="10000" b="85000" l="4250" r="952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13585">
            <a:off x="824990" y="2974460"/>
            <a:ext cx="889066" cy="666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D4823-F336-406A-A7A2-AE5EF7CDF5C5}"/>
              </a:ext>
            </a:extLst>
          </p:cNvPr>
          <p:cNvPicPr>
            <a:picLocks noChangeAspect="1"/>
          </p:cNvPicPr>
          <p:nvPr/>
        </p:nvPicPr>
        <p:blipFill>
          <a:blip r:embed="rId58">
            <a:extLst>
              <a:ext uri="{BEBA8EAE-BF5A-486C-A8C5-ECC9F3942E4B}">
                <a14:imgProps xmlns:a14="http://schemas.microsoft.com/office/drawing/2010/main">
                  <a14:imgLayer r:embed="rId59">
                    <a14:imgEffect>
                      <a14:backgroundRemoval t="1700" b="68171" l="10000" r="90000">
                        <a14:foregroundMark x1="40000" y1="55686" x2="40000" y2="55686"/>
                        <a14:foregroundMark x1="33542" y1="56682" x2="33542" y2="56682"/>
                        <a14:foregroundMark x1="29583" y1="36225" x2="29583" y2="362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66956">
            <a:off x="2455281" y="4193687"/>
            <a:ext cx="538170" cy="956372"/>
          </a:xfrm>
          <a:prstGeom prst="rect">
            <a:avLst/>
          </a:prstGeom>
        </p:spPr>
      </p:pic>
      <p:cxnSp>
        <p:nvCxnSpPr>
          <p:cNvPr id="126" name="Connector: Elbow 125">
            <a:extLst>
              <a:ext uri="{FF2B5EF4-FFF2-40B4-BE49-F238E27FC236}">
                <a16:creationId xmlns:a16="http://schemas.microsoft.com/office/drawing/2014/main" id="{248DD625-5273-4BEA-A453-F5656F03D05E}"/>
              </a:ext>
            </a:extLst>
          </p:cNvPr>
          <p:cNvCxnSpPr>
            <a:cxnSpLocks/>
          </p:cNvCxnSpPr>
          <p:nvPr/>
        </p:nvCxnSpPr>
        <p:spPr>
          <a:xfrm rot="16200000" flipV="1">
            <a:off x="1855348" y="4055298"/>
            <a:ext cx="1078979" cy="94156"/>
          </a:xfrm>
          <a:prstGeom prst="bentConnector3">
            <a:avLst>
              <a:gd name="adj1" fmla="val -319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90C11961-EDDD-49DA-91C0-8560D70E8BA9}"/>
              </a:ext>
            </a:extLst>
          </p:cNvPr>
          <p:cNvPicPr>
            <a:picLocks noChangeAspect="1"/>
          </p:cNvPicPr>
          <p:nvPr/>
        </p:nvPicPr>
        <p:blipFill>
          <a:blip r:embed="rId60">
            <a:extLst>
              <a:ext uri="{BEBA8EAE-BF5A-486C-A8C5-ECC9F3942E4B}">
                <a14:imgProps xmlns:a14="http://schemas.microsoft.com/office/drawing/2010/main">
                  <a14:imgLayer r:embed="rId61">
                    <a14:imgEffect>
                      <a14:backgroundRemoval t="3125" b="94792" l="9965" r="67995">
                        <a14:foregroundMark x1="27022" y1="22500" x2="27022" y2="22500"/>
                        <a14:foregroundMark x1="29015" y1="25104" x2="29015" y2="25104"/>
                        <a14:foregroundMark x1="25850" y1="26146" x2="25850" y2="26146"/>
                        <a14:foregroundMark x1="28722" y1="22083" x2="28722" y2="22083"/>
                        <a14:foregroundMark x1="27608" y1="13333" x2="27608" y2="13333"/>
                        <a14:foregroundMark x1="27902" y1="18438" x2="27902" y2="18438"/>
                        <a14:foregroundMark x1="28722" y1="12917" x2="29601" y2="12396"/>
                        <a14:foregroundMark x1="26729" y1="10833" x2="26729" y2="10833"/>
                        <a14:foregroundMark x1="43376" y1="42917" x2="43376" y2="42917"/>
                        <a14:foregroundMark x1="46483" y1="40417" x2="46483" y2="40417"/>
                        <a14:foregroundMark x1="48535" y1="49583" x2="48535" y2="49583"/>
                        <a14:foregroundMark x1="50234" y1="48542" x2="50234" y2="48542"/>
                        <a14:foregroundMark x1="46249" y1="34792" x2="46249" y2="34792"/>
                        <a14:foregroundMark x1="43083" y1="32708" x2="43083" y2="32708"/>
                        <a14:foregroundMark x1="47948" y1="36771" x2="47948" y2="36771"/>
                        <a14:foregroundMark x1="44783" y1="33229" x2="44783" y2="33229"/>
                        <a14:foregroundMark x1="49355" y1="41875" x2="49355" y2="41875"/>
                        <a14:foregroundMark x1="27902" y1="63750" x2="27902" y2="63750"/>
                        <a14:backgroundMark x1="31008" y1="69375" x2="31008" y2="69375"/>
                        <a14:backgroundMark x1="41090" y1="80104" x2="41090" y2="80104"/>
                        <a14:backgroundMark x1="45369" y1="77083" x2="45369" y2="77083"/>
                        <a14:backgroundMark x1="50234" y1="89271" x2="50234" y2="892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521" y="3971272"/>
            <a:ext cx="1325362" cy="745807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EBED238C-EED0-4138-82DF-20EF5B884E96}"/>
              </a:ext>
            </a:extLst>
          </p:cNvPr>
          <p:cNvSpPr/>
          <p:nvPr/>
        </p:nvSpPr>
        <p:spPr>
          <a:xfrm>
            <a:off x="852862" y="2233959"/>
            <a:ext cx="843522" cy="445171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 Box 23">
            <a:extLst>
              <a:ext uri="{FF2B5EF4-FFF2-40B4-BE49-F238E27FC236}">
                <a16:creationId xmlns:a16="http://schemas.microsoft.com/office/drawing/2014/main" id="{DA42774D-C6C9-4EEB-BA55-27505C553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5827" y="4665749"/>
            <a:ext cx="1706563" cy="223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Calibri" pitchFamily="34" charset="0"/>
                <a:cs typeface="Angsana New" pitchFamily="18" charset="-34"/>
              </a:rPr>
              <a:t>Pipe Inlet</a:t>
            </a:r>
            <a:endParaRPr kumimoji="0" lang="th-TH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72BB19E9-3843-4167-B136-67D80932020F}"/>
              </a:ext>
            </a:extLst>
          </p:cNvPr>
          <p:cNvCxnSpPr>
            <a:cxnSpLocks/>
          </p:cNvCxnSpPr>
          <p:nvPr/>
        </p:nvCxnSpPr>
        <p:spPr>
          <a:xfrm rot="16200000" flipV="1">
            <a:off x="2645577" y="3589103"/>
            <a:ext cx="720501" cy="481129"/>
          </a:xfrm>
          <a:prstGeom prst="bentConnector3">
            <a:avLst>
              <a:gd name="adj1" fmla="val -174"/>
            </a:avLst>
          </a:prstGeom>
          <a:ln w="19050">
            <a:solidFill>
              <a:schemeClr val="accent5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0" name="Rectangle 199">
            <a:extLst>
              <a:ext uri="{FF2B5EF4-FFF2-40B4-BE49-F238E27FC236}">
                <a16:creationId xmlns:a16="http://schemas.microsoft.com/office/drawing/2014/main" id="{91590454-C7E9-4376-ABCF-0C5FBE62F3AE}"/>
              </a:ext>
            </a:extLst>
          </p:cNvPr>
          <p:cNvSpPr/>
          <p:nvPr/>
        </p:nvSpPr>
        <p:spPr>
          <a:xfrm>
            <a:off x="845409" y="2990883"/>
            <a:ext cx="831602" cy="609248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F1AF69FF-D716-4A8A-96E5-53700810C38C}"/>
              </a:ext>
            </a:extLst>
          </p:cNvPr>
          <p:cNvSpPr/>
          <p:nvPr/>
        </p:nvSpPr>
        <p:spPr>
          <a:xfrm>
            <a:off x="843085" y="3906782"/>
            <a:ext cx="825705" cy="660780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F0D39351-55DF-45CF-B116-C2B57E956BBA}"/>
              </a:ext>
            </a:extLst>
          </p:cNvPr>
          <p:cNvSpPr/>
          <p:nvPr/>
        </p:nvSpPr>
        <p:spPr>
          <a:xfrm>
            <a:off x="2025821" y="1745553"/>
            <a:ext cx="1152361" cy="497381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6B34B34E-6238-4C4E-A561-655B9ABB6854}"/>
              </a:ext>
            </a:extLst>
          </p:cNvPr>
          <p:cNvSpPr/>
          <p:nvPr/>
        </p:nvSpPr>
        <p:spPr>
          <a:xfrm>
            <a:off x="3435187" y="1798242"/>
            <a:ext cx="804046" cy="732307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C8CA82FF-4424-4CB1-B73F-659AD5123543}"/>
              </a:ext>
            </a:extLst>
          </p:cNvPr>
          <p:cNvSpPr/>
          <p:nvPr/>
        </p:nvSpPr>
        <p:spPr>
          <a:xfrm>
            <a:off x="4371392" y="2468377"/>
            <a:ext cx="1163224" cy="501924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D710240B-C196-4683-BCEB-704893E0618D}"/>
              </a:ext>
            </a:extLst>
          </p:cNvPr>
          <p:cNvSpPr/>
          <p:nvPr/>
        </p:nvSpPr>
        <p:spPr>
          <a:xfrm>
            <a:off x="4383258" y="3541970"/>
            <a:ext cx="956693" cy="640027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CD4290D0-C438-4362-984B-9C9646820D10}"/>
              </a:ext>
            </a:extLst>
          </p:cNvPr>
          <p:cNvSpPr/>
          <p:nvPr/>
        </p:nvSpPr>
        <p:spPr>
          <a:xfrm>
            <a:off x="3319513" y="4019706"/>
            <a:ext cx="956693" cy="640027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C00F833F-2D65-45C6-A93C-4DF1AB481F32}"/>
              </a:ext>
            </a:extLst>
          </p:cNvPr>
          <p:cNvSpPr/>
          <p:nvPr/>
        </p:nvSpPr>
        <p:spPr>
          <a:xfrm>
            <a:off x="2519100" y="4423845"/>
            <a:ext cx="704139" cy="438998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F12DE65E-DD42-4D81-B6BC-DA907BADC239}"/>
              </a:ext>
            </a:extLst>
          </p:cNvPr>
          <p:cNvSpPr/>
          <p:nvPr/>
        </p:nvSpPr>
        <p:spPr>
          <a:xfrm>
            <a:off x="6156988" y="2442501"/>
            <a:ext cx="764401" cy="651179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64EFBBD9-9822-4411-BA9E-A27CFFB087D8}"/>
              </a:ext>
            </a:extLst>
          </p:cNvPr>
          <p:cNvSpPr/>
          <p:nvPr/>
        </p:nvSpPr>
        <p:spPr>
          <a:xfrm>
            <a:off x="6251945" y="3398828"/>
            <a:ext cx="669444" cy="599014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E643481A-1433-433B-B14A-E4FC3E156ED6}"/>
              </a:ext>
            </a:extLst>
          </p:cNvPr>
          <p:cNvSpPr/>
          <p:nvPr/>
        </p:nvSpPr>
        <p:spPr>
          <a:xfrm>
            <a:off x="8102350" y="1736096"/>
            <a:ext cx="643799" cy="580549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244DD193-0D93-496A-A428-DFF428F15E77}"/>
              </a:ext>
            </a:extLst>
          </p:cNvPr>
          <p:cNvSpPr/>
          <p:nvPr/>
        </p:nvSpPr>
        <p:spPr>
          <a:xfrm>
            <a:off x="7114106" y="1740774"/>
            <a:ext cx="623550" cy="644766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944B51C6-5681-4640-9C8F-7DBB098F4CFB}"/>
              </a:ext>
            </a:extLst>
          </p:cNvPr>
          <p:cNvSpPr/>
          <p:nvPr/>
        </p:nvSpPr>
        <p:spPr>
          <a:xfrm>
            <a:off x="9030115" y="1745265"/>
            <a:ext cx="946541" cy="563276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0409E1F5-1EC8-4E8C-9962-FA810D06C68E}"/>
              </a:ext>
            </a:extLst>
          </p:cNvPr>
          <p:cNvSpPr/>
          <p:nvPr/>
        </p:nvSpPr>
        <p:spPr>
          <a:xfrm>
            <a:off x="10330814" y="1956985"/>
            <a:ext cx="911033" cy="828795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>
            <a:extLst>
              <a:ext uri="{FF2B5EF4-FFF2-40B4-BE49-F238E27FC236}">
                <a16:creationId xmlns:a16="http://schemas.microsoft.com/office/drawing/2014/main" id="{6E54BF90-0F69-452E-92BF-59DCC091E153}"/>
              </a:ext>
            </a:extLst>
          </p:cNvPr>
          <p:cNvSpPr/>
          <p:nvPr/>
        </p:nvSpPr>
        <p:spPr>
          <a:xfrm>
            <a:off x="10309760" y="3282682"/>
            <a:ext cx="793256" cy="704432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7B528956-E0B0-4949-A4CE-F28B4239D8C0}"/>
              </a:ext>
            </a:extLst>
          </p:cNvPr>
          <p:cNvSpPr/>
          <p:nvPr/>
        </p:nvSpPr>
        <p:spPr>
          <a:xfrm>
            <a:off x="9509013" y="4176257"/>
            <a:ext cx="634195" cy="563851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8763694C-87B0-4C55-BC88-CE0FCE947784}"/>
              </a:ext>
            </a:extLst>
          </p:cNvPr>
          <p:cNvSpPr/>
          <p:nvPr/>
        </p:nvSpPr>
        <p:spPr>
          <a:xfrm>
            <a:off x="8337593" y="4314582"/>
            <a:ext cx="782230" cy="501104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8A34889C-5E44-413C-82F4-E3721E8554C3}"/>
              </a:ext>
            </a:extLst>
          </p:cNvPr>
          <p:cNvSpPr/>
          <p:nvPr/>
        </p:nvSpPr>
        <p:spPr>
          <a:xfrm>
            <a:off x="6728424" y="4262518"/>
            <a:ext cx="1190682" cy="693034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B2346352-316D-498B-B45D-8D031D0C0E9B}"/>
              </a:ext>
            </a:extLst>
          </p:cNvPr>
          <p:cNvSpPr/>
          <p:nvPr/>
        </p:nvSpPr>
        <p:spPr>
          <a:xfrm>
            <a:off x="480403" y="5367489"/>
            <a:ext cx="794992" cy="673926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618541A5-E2D0-4971-9D65-D83ED34261FB}"/>
              </a:ext>
            </a:extLst>
          </p:cNvPr>
          <p:cNvSpPr/>
          <p:nvPr/>
        </p:nvSpPr>
        <p:spPr>
          <a:xfrm>
            <a:off x="1763640" y="5377855"/>
            <a:ext cx="648740" cy="674510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D8D789DF-EBB2-4B57-875E-B9C489E5A403}"/>
              </a:ext>
            </a:extLst>
          </p:cNvPr>
          <p:cNvSpPr/>
          <p:nvPr/>
        </p:nvSpPr>
        <p:spPr>
          <a:xfrm>
            <a:off x="6395355" y="5332064"/>
            <a:ext cx="956234" cy="716231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>
            <a:extLst>
              <a:ext uri="{FF2B5EF4-FFF2-40B4-BE49-F238E27FC236}">
                <a16:creationId xmlns:a16="http://schemas.microsoft.com/office/drawing/2014/main" id="{054F833C-0574-4F08-A9ED-F7D4AE713798}"/>
              </a:ext>
            </a:extLst>
          </p:cNvPr>
          <p:cNvSpPr/>
          <p:nvPr/>
        </p:nvSpPr>
        <p:spPr>
          <a:xfrm flipH="1">
            <a:off x="5269502" y="5332626"/>
            <a:ext cx="856500" cy="745907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>
            <a:extLst>
              <a:ext uri="{FF2B5EF4-FFF2-40B4-BE49-F238E27FC236}">
                <a16:creationId xmlns:a16="http://schemas.microsoft.com/office/drawing/2014/main" id="{A74BC807-D097-4B63-AF66-42C42FFABABD}"/>
              </a:ext>
            </a:extLst>
          </p:cNvPr>
          <p:cNvSpPr/>
          <p:nvPr/>
        </p:nvSpPr>
        <p:spPr>
          <a:xfrm>
            <a:off x="3062307" y="5374130"/>
            <a:ext cx="856895" cy="689335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1BEBA54D-C101-4E0C-A48E-816446E3A178}"/>
              </a:ext>
            </a:extLst>
          </p:cNvPr>
          <p:cNvSpPr/>
          <p:nvPr/>
        </p:nvSpPr>
        <p:spPr>
          <a:xfrm>
            <a:off x="8048380" y="5344907"/>
            <a:ext cx="724826" cy="742108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870559D6-354B-4BD6-8C16-C9C50BAE1B52}"/>
              </a:ext>
            </a:extLst>
          </p:cNvPr>
          <p:cNvSpPr/>
          <p:nvPr/>
        </p:nvSpPr>
        <p:spPr>
          <a:xfrm>
            <a:off x="9025545" y="5344907"/>
            <a:ext cx="720383" cy="735594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4E90365A-526E-4636-B560-28A3E3C460D1}"/>
              </a:ext>
            </a:extLst>
          </p:cNvPr>
          <p:cNvSpPr/>
          <p:nvPr/>
        </p:nvSpPr>
        <p:spPr>
          <a:xfrm>
            <a:off x="4060317" y="5360310"/>
            <a:ext cx="856895" cy="689335"/>
          </a:xfrm>
          <a:prstGeom prst="rect">
            <a:avLst/>
          </a:prstGeom>
          <a:solidFill>
            <a:srgbClr val="CC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5B27B0-1347-4B81-84A9-B7D76AF11F36}"/>
              </a:ext>
            </a:extLst>
          </p:cNvPr>
          <p:cNvPicPr>
            <a:picLocks noChangeAspect="1"/>
          </p:cNvPicPr>
          <p:nvPr/>
        </p:nvPicPr>
        <p:blipFill>
          <a:blip r:embed="rId6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989" y="5500974"/>
            <a:ext cx="824576" cy="8245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30855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4836</TotalTime>
  <Words>154</Words>
  <Application>Microsoft Office PowerPoint</Application>
  <PresentationFormat>Widescreen</PresentationFormat>
  <Paragraphs>42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Arial</vt:lpstr>
      <vt:lpstr>Calibri</vt:lpstr>
      <vt:lpstr>Calibri Light</vt:lpstr>
      <vt:lpstr>Inter</vt:lpstr>
      <vt:lpstr>Inter SemiBold</vt:lpstr>
      <vt:lpstr>Monotype Corsiva</vt:lpstr>
      <vt:lpstr>Nunito sans</vt:lpstr>
      <vt:lpstr>Nunito sans</vt:lpstr>
      <vt:lpstr>Rubik</vt:lpstr>
      <vt:lpstr>Rubik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</dc:creator>
  <cp:lastModifiedBy>Anont Chanachote</cp:lastModifiedBy>
  <cp:revision>221</cp:revision>
  <cp:lastPrinted>2022-04-29T07:14:08Z</cp:lastPrinted>
  <dcterms:created xsi:type="dcterms:W3CDTF">2020-12-15T13:50:58Z</dcterms:created>
  <dcterms:modified xsi:type="dcterms:W3CDTF">2022-04-29T08:39:23Z</dcterms:modified>
</cp:coreProperties>
</file>

<file path=docProps/thumbnail.jpeg>
</file>